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7"/>
  </p:notesMasterIdLst>
  <p:sldIdLst>
    <p:sldId id="2147374990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FB194-B212-46D4-A642-F8EA0037F612}" v="4" dt="2023-10-17T20:02:57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Anna Baiungo" userId="S::anna.baiungo@letshyke.com::67f04b31-ff1f-4bea-b605-c815cd6cc0c1" providerId="AD" clId="Web-{B7B9BC43-347F-FF7C-9934-258C48D9413D}"/>
    <pc:docChg chg="modSld">
      <pc:chgData name="Anna Baiungo" userId="S::anna.baiungo@letshyke.com::67f04b31-ff1f-4bea-b605-c815cd6cc0c1" providerId="AD" clId="Web-{B7B9BC43-347F-FF7C-9934-258C48D9413D}" dt="2023-10-12T14:39:40.150" v="0" actId="1076"/>
      <pc:docMkLst>
        <pc:docMk/>
      </pc:docMkLst>
      <pc:sldChg chg="modSp">
        <pc:chgData name="Anna Baiungo" userId="S::anna.baiungo@letshyke.com::67f04b31-ff1f-4bea-b605-c815cd6cc0c1" providerId="AD" clId="Web-{B7B9BC43-347F-FF7C-9934-258C48D9413D}" dt="2023-10-12T14:39:40.150" v="0" actId="1076"/>
        <pc:sldMkLst>
          <pc:docMk/>
          <pc:sldMk cId="3535348627" sldId="2147374991"/>
        </pc:sldMkLst>
        <pc:spChg chg="mod">
          <ac:chgData name="Anna Baiungo" userId="S::anna.baiungo@letshyke.com::67f04b31-ff1f-4bea-b605-c815cd6cc0c1" providerId="AD" clId="Web-{B7B9BC43-347F-FF7C-9934-258C48D9413D}" dt="2023-10-12T14:39:40.150" v="0" actId="1076"/>
          <ac:spMkLst>
            <pc:docMk/>
            <pc:sldMk cId="3535348627" sldId="2147374991"/>
            <ac:spMk id="9" creationId="{3B19A861-3500-62D7-CAB5-65B659D48A41}"/>
          </ac:spMkLst>
        </pc:sp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Felecite Williams" userId="503d62e6-00b6-488f-9792-6e009985900d" providerId="ADAL" clId="{8F8FB194-B212-46D4-A642-F8EA0037F612}"/>
    <pc:docChg chg="custSel delSld modSld delMainMaster">
      <pc:chgData name="Felecite Williams" userId="503d62e6-00b6-488f-9792-6e009985900d" providerId="ADAL" clId="{8F8FB194-B212-46D4-A642-F8EA0037F612}" dt="2023-10-17T20:03:09.609" v="42" actId="1076"/>
      <pc:docMkLst>
        <pc:docMk/>
      </pc:docMkLst>
      <pc:sldChg chg="addSp delSp modSp mod">
        <pc:chgData name="Felecite Williams" userId="503d62e6-00b6-488f-9792-6e009985900d" providerId="ADAL" clId="{8F8FB194-B212-46D4-A642-F8EA0037F612}" dt="2023-10-17T20:02:33.304" v="24" actId="13926"/>
        <pc:sldMkLst>
          <pc:docMk/>
          <pc:sldMk cId="3395361258" sldId="264"/>
        </pc:sldMkLst>
        <pc:spChg chg="mod">
          <ac:chgData name="Felecite Williams" userId="503d62e6-00b6-488f-9792-6e009985900d" providerId="ADAL" clId="{8F8FB194-B212-46D4-A642-F8EA0037F612}" dt="2023-10-17T20:02:33.304" v="24" actId="13926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Felecite Williams" userId="503d62e6-00b6-488f-9792-6e009985900d" providerId="ADAL" clId="{8F8FB194-B212-46D4-A642-F8EA0037F612}" dt="2023-10-17T20:01:56.604" v="8" actId="21"/>
          <ac:spMkLst>
            <pc:docMk/>
            <pc:sldMk cId="3395361258" sldId="264"/>
            <ac:spMk id="4" creationId="{D8D1CE9F-BF13-141F-4F87-2CC5A085EE8E}"/>
          </ac:spMkLst>
        </pc:spChg>
        <pc:spChg chg="del mod">
          <ac:chgData name="Felecite Williams" userId="503d62e6-00b6-488f-9792-6e009985900d" providerId="ADAL" clId="{8F8FB194-B212-46D4-A642-F8EA0037F612}" dt="2023-10-17T20:01:56.620" v="10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Felecite Williams" userId="503d62e6-00b6-488f-9792-6e009985900d" providerId="ADAL" clId="{8F8FB194-B212-46D4-A642-F8EA0037F612}" dt="2023-10-17T20:02:14.544" v="13" actId="1076"/>
          <ac:picMkLst>
            <pc:docMk/>
            <pc:sldMk cId="3395361258" sldId="264"/>
            <ac:picMk id="10" creationId="{F885DF9E-A213-6D89-C2AD-1EE21E3AC188}"/>
          </ac:picMkLst>
        </pc:picChg>
      </pc:sldChg>
      <pc:sldChg chg="del">
        <pc:chgData name="Felecite Williams" userId="503d62e6-00b6-488f-9792-6e009985900d" providerId="ADAL" clId="{8F8FB194-B212-46D4-A642-F8EA0037F612}" dt="2023-10-17T20:01:35.442" v="0" actId="47"/>
        <pc:sldMkLst>
          <pc:docMk/>
          <pc:sldMk cId="2375773656" sldId="357"/>
        </pc:sldMkLst>
      </pc:sldChg>
      <pc:sldChg chg="addSp delSp modSp mod">
        <pc:chgData name="Felecite Williams" userId="503d62e6-00b6-488f-9792-6e009985900d" providerId="ADAL" clId="{8F8FB194-B212-46D4-A642-F8EA0037F612}" dt="2023-10-17T20:03:09.609" v="42" actId="1076"/>
        <pc:sldMkLst>
          <pc:docMk/>
          <pc:sldMk cId="2029168225" sldId="2147374990"/>
        </pc:sldMkLst>
        <pc:spChg chg="mod">
          <ac:chgData name="Felecite Williams" userId="503d62e6-00b6-488f-9792-6e009985900d" providerId="ADAL" clId="{8F8FB194-B212-46D4-A642-F8EA0037F612}" dt="2023-10-17T20:02:45.276" v="34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Felecite Williams" userId="503d62e6-00b6-488f-9792-6e009985900d" providerId="ADAL" clId="{8F8FB194-B212-46D4-A642-F8EA0037F612}" dt="2023-10-17T20:02:49.778" v="35" actId="21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Felecite Williams" userId="503d62e6-00b6-488f-9792-6e009985900d" providerId="ADAL" clId="{8F8FB194-B212-46D4-A642-F8EA0037F612}" dt="2023-10-17T20:03:09.609" v="42" actId="1076"/>
          <ac:picMkLst>
            <pc:docMk/>
            <pc:sldMk cId="2029168225" sldId="2147374990"/>
            <ac:picMk id="33" creationId="{8DBCF7ED-D050-CDCF-615B-79D3050B69C7}"/>
          </ac:picMkLst>
        </pc:picChg>
      </pc:sldChg>
      <pc:sldChg chg="del">
        <pc:chgData name="Felecite Williams" userId="503d62e6-00b6-488f-9792-6e009985900d" providerId="ADAL" clId="{8F8FB194-B212-46D4-A642-F8EA0037F612}" dt="2023-10-17T20:01:44.915" v="6" actId="47"/>
        <pc:sldMkLst>
          <pc:docMk/>
          <pc:sldMk cId="3535348627" sldId="2147374991"/>
        </pc:sldMkLst>
      </pc:sldChg>
      <pc:sldChg chg="del">
        <pc:chgData name="Felecite Williams" userId="503d62e6-00b6-488f-9792-6e009985900d" providerId="ADAL" clId="{8F8FB194-B212-46D4-A642-F8EA0037F612}" dt="2023-10-17T20:01:41.536" v="5" actId="47"/>
        <pc:sldMkLst>
          <pc:docMk/>
          <pc:sldMk cId="3652850390" sldId="2147374992"/>
        </pc:sldMkLst>
      </pc:sldChg>
      <pc:sldChg chg="del">
        <pc:chgData name="Felecite Williams" userId="503d62e6-00b6-488f-9792-6e009985900d" providerId="ADAL" clId="{8F8FB194-B212-46D4-A642-F8EA0037F612}" dt="2023-10-17T20:01:40.269" v="4" actId="47"/>
        <pc:sldMkLst>
          <pc:docMk/>
          <pc:sldMk cId="2330400383" sldId="2147374993"/>
        </pc:sldMkLst>
      </pc:sldChg>
      <pc:sldChg chg="del">
        <pc:chgData name="Felecite Williams" userId="503d62e6-00b6-488f-9792-6e009985900d" providerId="ADAL" clId="{8F8FB194-B212-46D4-A642-F8EA0037F612}" dt="2023-10-17T20:01:37.918" v="2" actId="47"/>
        <pc:sldMkLst>
          <pc:docMk/>
          <pc:sldMk cId="1721335662" sldId="2147374995"/>
        </pc:sldMkLst>
      </pc:sldChg>
      <pc:sldChg chg="del">
        <pc:chgData name="Felecite Williams" userId="503d62e6-00b6-488f-9792-6e009985900d" providerId="ADAL" clId="{8F8FB194-B212-46D4-A642-F8EA0037F612}" dt="2023-10-17T20:01:39.213" v="3" actId="47"/>
        <pc:sldMkLst>
          <pc:docMk/>
          <pc:sldMk cId="2171865067" sldId="2147374996"/>
        </pc:sldMkLst>
      </pc:sldChg>
      <pc:sldChg chg="del">
        <pc:chgData name="Felecite Williams" userId="503d62e6-00b6-488f-9792-6e009985900d" providerId="ADAL" clId="{8F8FB194-B212-46D4-A642-F8EA0037F612}" dt="2023-10-17T20:01:36.793" v="1" actId="47"/>
        <pc:sldMkLst>
          <pc:docMk/>
          <pc:sldMk cId="1443693049" sldId="2147374997"/>
        </pc:sldMkLst>
      </pc:sldChg>
      <pc:sldMasterChg chg="del delSldLayout">
        <pc:chgData name="Felecite Williams" userId="503d62e6-00b6-488f-9792-6e009985900d" providerId="ADAL" clId="{8F8FB194-B212-46D4-A642-F8EA0037F612}" dt="2023-10-17T20:01:35.442" v="0" actId="47"/>
        <pc:sldMasterMkLst>
          <pc:docMk/>
          <pc:sldMasterMk cId="1864862173" sldId="2147483648"/>
        </pc:sldMasterMkLst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4044109430" sldId="2147483649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016806431" sldId="2147483650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2718562657" sldId="2147483651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2150124425" sldId="2147483652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2584798615" sldId="2147483653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2064465652" sldId="2147483654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3844895701" sldId="2147483655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622816191" sldId="2147483659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773069602" sldId="2147483660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3712441386" sldId="2147483661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3453553030" sldId="2147483662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2456529975" sldId="2147483663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618996983" sldId="2147483664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3001005639" sldId="2147483665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514751354" sldId="2147483666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4233725728" sldId="2147483667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3535629406" sldId="2147483668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4224722022" sldId="2147483669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2097322087" sldId="2147483671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323240174" sldId="2147483673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206244850" sldId="2147483674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1194673640" sldId="2147483675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232528990" sldId="2147483676"/>
          </pc:sldLayoutMkLst>
        </pc:sldLayoutChg>
        <pc:sldLayoutChg chg="del">
          <pc:chgData name="Felecite Williams" userId="503d62e6-00b6-488f-9792-6e009985900d" providerId="ADAL" clId="{8F8FB194-B212-46D4-A642-F8EA0037F612}" dt="2023-10-17T20:01:35.442" v="0" actId="47"/>
          <pc:sldLayoutMkLst>
            <pc:docMk/>
            <pc:sldMasterMk cId="1864862173" sldId="2147483648"/>
            <pc:sldLayoutMk cId="3608444839" sldId="2147483677"/>
          </pc:sldLayoutMkLst>
        </pc:sldLayoutChg>
      </pc:sldMaster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hyperlink" Target="http://www.myhyke.com/bhfcu20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bhfcu202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www.myhyke.com/bhfcu2024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BCF7ED-D050-CDCF-615B-79D3050B69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461119" y="1977969"/>
            <a:ext cx="902862" cy="9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www.myhyke.com/bhfcu2024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885DF9E-A213-6D89-C2AD-1EE21E3AC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66" y="4269694"/>
            <a:ext cx="1294153" cy="12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437</Words>
  <Application>Microsoft Office PowerPoint</Application>
  <PresentationFormat>Widescreen</PresentationFormat>
  <Paragraphs>28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Ambit</vt:lpstr>
      <vt:lpstr>Ambit Light</vt:lpstr>
      <vt:lpstr>Arial</vt:lpstr>
      <vt:lpstr>Calibri</vt:lpstr>
      <vt:lpstr>Calibri Light</vt:lpstr>
      <vt:lpstr>Open Sans</vt:lpstr>
      <vt:lpstr>1_Office Theme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Felecite Williams</cp:lastModifiedBy>
  <cp:revision>31</cp:revision>
  <dcterms:created xsi:type="dcterms:W3CDTF">2023-07-28T11:38:08Z</dcterms:created>
  <dcterms:modified xsi:type="dcterms:W3CDTF">2023-10-17T20:03:15Z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