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95D6C-B07D-4D39-8C00-20A97AF8CEB4}" v="6" dt="2023-10-05T12:20:56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4" d="100"/>
          <a:sy n="94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and $10,000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boldt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boldt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www.myhyke.com/boldt2024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FF9FB3B-C402-473B-659F-8E32AD39E3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77" y="2021717"/>
            <a:ext cx="906548" cy="9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www.myhyke.com/boldt2024</a:t>
            </a:r>
            <a:r>
              <a:rPr lang="en-US" sz="2800" dirty="0"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  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D5FA68B-19FD-056E-C2DE-0071F115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59905" y="4369383"/>
            <a:ext cx="1058211" cy="10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655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31</cp:revision>
  <dcterms:created xsi:type="dcterms:W3CDTF">2023-07-28T11:38:08Z</dcterms:created>
  <dcterms:modified xsi:type="dcterms:W3CDTF">2023-10-05T12:21:25Z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