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59" r:id="rId5"/>
  </p:sldMasterIdLst>
  <p:notesMasterIdLst>
    <p:notesMasterId r:id="rId13"/>
  </p:notesMasterIdLst>
  <p:sldIdLst>
    <p:sldId id="2818" r:id="rId6"/>
    <p:sldId id="2825" r:id="rId7"/>
    <p:sldId id="2831" r:id="rId8"/>
    <p:sldId id="330" r:id="rId9"/>
    <p:sldId id="2828" r:id="rId10"/>
    <p:sldId id="322" r:id="rId11"/>
    <p:sldId id="2832" r:id="rId12"/>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354B"/>
    <a:srgbClr val="FAFFFF"/>
    <a:srgbClr val="FD7B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A56EC6-B92D-4BCE-930E-B1C52BCC9C07}" v="1" dt="2023-03-23T19:28:36.3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5" autoAdjust="0"/>
    <p:restoredTop sz="95728" autoAdjust="0"/>
  </p:normalViewPr>
  <p:slideViewPr>
    <p:cSldViewPr snapToGrid="0">
      <p:cViewPr varScale="1">
        <p:scale>
          <a:sx n="110" d="100"/>
          <a:sy n="110" d="100"/>
        </p:scale>
        <p:origin x="632"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ttany Riley" userId="6c5245d6-838e-4858-bda6-6c78ffcec0a4" providerId="ADAL" clId="{88A56EC6-B92D-4BCE-930E-B1C52BCC9C07}"/>
    <pc:docChg chg="custSel modSld">
      <pc:chgData name="Brittany Riley" userId="6c5245d6-838e-4858-bda6-6c78ffcec0a4" providerId="ADAL" clId="{88A56EC6-B92D-4BCE-930E-B1C52BCC9C07}" dt="2023-03-23T19:30:32.304" v="58" actId="20577"/>
      <pc:docMkLst>
        <pc:docMk/>
      </pc:docMkLst>
      <pc:sldChg chg="modSp mod">
        <pc:chgData name="Brittany Riley" userId="6c5245d6-838e-4858-bda6-6c78ffcec0a4" providerId="ADAL" clId="{88A56EC6-B92D-4BCE-930E-B1C52BCC9C07}" dt="2023-03-23T19:26:54.831" v="1" actId="1076"/>
        <pc:sldMkLst>
          <pc:docMk/>
          <pc:sldMk cId="810443071" sldId="322"/>
        </pc:sldMkLst>
        <pc:spChg chg="mod">
          <ac:chgData name="Brittany Riley" userId="6c5245d6-838e-4858-bda6-6c78ffcec0a4" providerId="ADAL" clId="{88A56EC6-B92D-4BCE-930E-B1C52BCC9C07}" dt="2023-03-23T19:26:48.116" v="0" actId="1076"/>
          <ac:spMkLst>
            <pc:docMk/>
            <pc:sldMk cId="810443071" sldId="322"/>
            <ac:spMk id="10" creationId="{24E55E90-6194-01BE-76BD-F8F7488A3DA9}"/>
          </ac:spMkLst>
        </pc:spChg>
        <pc:spChg chg="mod">
          <ac:chgData name="Brittany Riley" userId="6c5245d6-838e-4858-bda6-6c78ffcec0a4" providerId="ADAL" clId="{88A56EC6-B92D-4BCE-930E-B1C52BCC9C07}" dt="2023-03-23T19:26:54.831" v="1" actId="1076"/>
          <ac:spMkLst>
            <pc:docMk/>
            <pc:sldMk cId="810443071" sldId="322"/>
            <ac:spMk id="12" creationId="{4B6E2CAE-AB00-C5AD-4675-213B27A00FD6}"/>
          </ac:spMkLst>
        </pc:spChg>
      </pc:sldChg>
      <pc:sldChg chg="modSp mod">
        <pc:chgData name="Brittany Riley" userId="6c5245d6-838e-4858-bda6-6c78ffcec0a4" providerId="ADAL" clId="{88A56EC6-B92D-4BCE-930E-B1C52BCC9C07}" dt="2023-03-23T19:30:32.304" v="58" actId="20577"/>
        <pc:sldMkLst>
          <pc:docMk/>
          <pc:sldMk cId="2297390228" sldId="330"/>
        </pc:sldMkLst>
        <pc:spChg chg="mod">
          <ac:chgData name="Brittany Riley" userId="6c5245d6-838e-4858-bda6-6c78ffcec0a4" providerId="ADAL" clId="{88A56EC6-B92D-4BCE-930E-B1C52BCC9C07}" dt="2023-03-23T19:30:32.304" v="58" actId="20577"/>
          <ac:spMkLst>
            <pc:docMk/>
            <pc:sldMk cId="2297390228" sldId="330"/>
            <ac:spMk id="3" creationId="{7C6C89EC-43C2-4035-ABD2-0B28BFB49105}"/>
          </ac:spMkLst>
        </pc:spChg>
      </pc:sldChg>
      <pc:sldChg chg="addSp delSp modSp mod">
        <pc:chgData name="Brittany Riley" userId="6c5245d6-838e-4858-bda6-6c78ffcec0a4" providerId="ADAL" clId="{88A56EC6-B92D-4BCE-930E-B1C52BCC9C07}" dt="2023-03-23T19:29:16.445" v="37" actId="14100"/>
        <pc:sldMkLst>
          <pc:docMk/>
          <pc:sldMk cId="1444162569" sldId="2831"/>
        </pc:sldMkLst>
        <pc:spChg chg="mod">
          <ac:chgData name="Brittany Riley" userId="6c5245d6-838e-4858-bda6-6c78ffcec0a4" providerId="ADAL" clId="{88A56EC6-B92D-4BCE-930E-B1C52BCC9C07}" dt="2023-03-23T19:27:27.370" v="27" actId="1076"/>
          <ac:spMkLst>
            <pc:docMk/>
            <pc:sldMk cId="1444162569" sldId="2831"/>
            <ac:spMk id="17" creationId="{479F40F7-0DE9-A4C5-C67B-85DEAAF54E5E}"/>
          </ac:spMkLst>
        </pc:spChg>
        <pc:picChg chg="add mod">
          <ac:chgData name="Brittany Riley" userId="6c5245d6-838e-4858-bda6-6c78ffcec0a4" providerId="ADAL" clId="{88A56EC6-B92D-4BCE-930E-B1C52BCC9C07}" dt="2023-03-23T19:29:16.445" v="37" actId="14100"/>
          <ac:picMkLst>
            <pc:docMk/>
            <pc:sldMk cId="1444162569" sldId="2831"/>
            <ac:picMk id="3" creationId="{AE82C6CF-FDB1-493C-9F8C-11770850A733}"/>
          </ac:picMkLst>
        </pc:picChg>
        <pc:picChg chg="del">
          <ac:chgData name="Brittany Riley" userId="6c5245d6-838e-4858-bda6-6c78ffcec0a4" providerId="ADAL" clId="{88A56EC6-B92D-4BCE-930E-B1C52BCC9C07}" dt="2023-03-23T19:26:58.805" v="2" actId="478"/>
          <ac:picMkLst>
            <pc:docMk/>
            <pc:sldMk cId="1444162569" sldId="2831"/>
            <ac:picMk id="16" creationId="{D128081F-5ECC-27AD-4AAB-20185A990FF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vl1pPr>
          </a:lstStyle>
          <a:p>
            <a:endParaRPr lang="en-US"/>
          </a:p>
        </p:txBody>
      </p:sp>
      <p:sp>
        <p:nvSpPr>
          <p:cNvPr id="3" name="Date Placeholder 2"/>
          <p:cNvSpPr>
            <a:spLocks noGrp="1"/>
          </p:cNvSpPr>
          <p:nvPr>
            <p:ph type="dt" idx="1"/>
          </p:nvPr>
        </p:nvSpPr>
        <p:spPr>
          <a:xfrm>
            <a:off x="3967341" y="0"/>
            <a:ext cx="3035088" cy="466116"/>
          </a:xfrm>
          <a:prstGeom prst="rect">
            <a:avLst/>
          </a:prstGeom>
        </p:spPr>
        <p:txBody>
          <a:bodyPr vert="horz" lIns="93104" tIns="46552" rIns="93104" bIns="46552" rtlCol="0"/>
          <a:lstStyle>
            <a:lvl1pPr algn="r">
              <a:defRPr sz="1200"/>
            </a:lvl1pPr>
          </a:lstStyle>
          <a:p>
            <a:fld id="{4BE07D8D-D6FD-4E5B-A92C-5A1A455FCD3C}" type="datetimeFigureOut">
              <a:rPr lang="en-US" smtClean="0"/>
              <a:t>3/23/23</a:t>
            </a:fld>
            <a:endParaRPr lang="en-US"/>
          </a:p>
        </p:txBody>
      </p:sp>
      <p:sp>
        <p:nvSpPr>
          <p:cNvPr id="4" name="Slide Image Placeholder 3"/>
          <p:cNvSpPr>
            <a:spLocks noGrp="1" noRot="1" noChangeAspect="1"/>
          </p:cNvSpPr>
          <p:nvPr>
            <p:ph type="sldImg" idx="2"/>
          </p:nvPr>
        </p:nvSpPr>
        <p:spPr>
          <a:xfrm>
            <a:off x="714375" y="1160463"/>
            <a:ext cx="5575300" cy="3136900"/>
          </a:xfrm>
          <a:prstGeom prst="rect">
            <a:avLst/>
          </a:prstGeom>
          <a:noFill/>
          <a:ln w="12700">
            <a:solidFill>
              <a:prstClr val="black"/>
            </a:solidFill>
          </a:ln>
        </p:spPr>
        <p:txBody>
          <a:bodyPr vert="horz" lIns="93104" tIns="46552" rIns="93104" bIns="46552" rtlCol="0" anchor="ctr"/>
          <a:lstStyle/>
          <a:p>
            <a:endParaRPr lang="en-US"/>
          </a:p>
        </p:txBody>
      </p:sp>
      <p:sp>
        <p:nvSpPr>
          <p:cNvPr id="5" name="Notes Placeholder 4"/>
          <p:cNvSpPr>
            <a:spLocks noGrp="1"/>
          </p:cNvSpPr>
          <p:nvPr>
            <p:ph type="body" sz="quarter" idx="3"/>
          </p:nvPr>
        </p:nvSpPr>
        <p:spPr>
          <a:xfrm>
            <a:off x="700405" y="4470837"/>
            <a:ext cx="5603240" cy="3657957"/>
          </a:xfrm>
          <a:prstGeom prst="rect">
            <a:avLst/>
          </a:prstGeom>
        </p:spPr>
        <p:txBody>
          <a:bodyPr vert="horz" lIns="93104" tIns="46552" rIns="93104"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5"/>
          </a:xfrm>
          <a:prstGeom prst="rect">
            <a:avLst/>
          </a:prstGeom>
        </p:spPr>
        <p:txBody>
          <a:bodyPr vert="horz" lIns="93104" tIns="46552" rIns="93104"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6"/>
            <a:ext cx="3035088" cy="466115"/>
          </a:xfrm>
          <a:prstGeom prst="rect">
            <a:avLst/>
          </a:prstGeom>
        </p:spPr>
        <p:txBody>
          <a:bodyPr vert="horz" lIns="93104" tIns="46552" rIns="93104" bIns="46552" rtlCol="0" anchor="b"/>
          <a:lstStyle>
            <a:lvl1pPr algn="r">
              <a:defRPr sz="1200"/>
            </a:lvl1pPr>
          </a:lstStyle>
          <a:p>
            <a:fld id="{0DE377B3-6015-453B-B544-52070EB2E396}" type="slidenum">
              <a:rPr lang="en-US" smtClean="0"/>
              <a:t>‹#›</a:t>
            </a:fld>
            <a:endParaRPr lang="en-US"/>
          </a:p>
        </p:txBody>
      </p:sp>
    </p:spTree>
    <p:extLst>
      <p:ext uri="{BB962C8B-B14F-4D97-AF65-F5344CB8AC3E}">
        <p14:creationId xmlns:p14="http://schemas.microsoft.com/office/powerpoint/2010/main" val="682488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E377B3-6015-453B-B544-52070EB2E396}" type="slidenum">
              <a:rPr lang="en-US" smtClean="0"/>
              <a:t>4</a:t>
            </a:fld>
            <a:endParaRPr lang="en-US"/>
          </a:p>
        </p:txBody>
      </p:sp>
    </p:spTree>
    <p:extLst>
      <p:ext uri="{BB962C8B-B14F-4D97-AF65-F5344CB8AC3E}">
        <p14:creationId xmlns:p14="http://schemas.microsoft.com/office/powerpoint/2010/main" val="2378220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042">
              <a:defRPr/>
            </a:pPr>
            <a:endParaRPr lang="en-US" dirty="0"/>
          </a:p>
        </p:txBody>
      </p:sp>
      <p:sp>
        <p:nvSpPr>
          <p:cNvPr id="4" name="Slide Number Placeholder 3"/>
          <p:cNvSpPr>
            <a:spLocks noGrp="1"/>
          </p:cNvSpPr>
          <p:nvPr>
            <p:ph type="sldNum" sz="quarter" idx="5"/>
          </p:nvPr>
        </p:nvSpPr>
        <p:spPr/>
        <p:txBody>
          <a:bodyPr/>
          <a:lstStyle/>
          <a:p>
            <a:fld id="{0DE377B3-6015-453B-B544-52070EB2E396}" type="slidenum">
              <a:rPr lang="en-US" smtClean="0"/>
              <a:t>5</a:t>
            </a:fld>
            <a:endParaRPr lang="en-US"/>
          </a:p>
        </p:txBody>
      </p:sp>
    </p:spTree>
    <p:extLst>
      <p:ext uri="{BB962C8B-B14F-4D97-AF65-F5344CB8AC3E}">
        <p14:creationId xmlns:p14="http://schemas.microsoft.com/office/powerpoint/2010/main" val="4066611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Employee Experience:</a:t>
            </a:r>
          </a:p>
          <a:p>
            <a:pPr marL="628650" lvl="1" indent="-171450">
              <a:buFont typeface="Arial" panose="020B0604020202020204" pitchFamily="34" charset="0"/>
              <a:buChar char="•"/>
            </a:pPr>
            <a:r>
              <a:rPr lang="en-US" b="0" dirty="0"/>
              <a:t>Decision Doc embeds education throughout the online experience to help the employee feel more confident when making benefit selections</a:t>
            </a:r>
          </a:p>
          <a:p>
            <a:pPr marL="628650" lvl="1" indent="-171450">
              <a:buFont typeface="Arial" panose="020B0604020202020204" pitchFamily="34" charset="0"/>
              <a:buChar char="•"/>
            </a:pPr>
            <a:r>
              <a:rPr lang="en-US" b="0" dirty="0"/>
              <a:t>Decision Doc provides ample hands-on, person-to-person support, meeting employees where they’re most comfortable (our call center can accommodate 200+ languages)</a:t>
            </a:r>
          </a:p>
          <a:p>
            <a:pPr marL="628650" lvl="1" indent="-171450">
              <a:buFont typeface="Arial" panose="020B0604020202020204" pitchFamily="34" charset="0"/>
              <a:buChar char="•"/>
            </a:pPr>
            <a:r>
              <a:rPr lang="en-US" b="0" dirty="0"/>
              <a:t>Decision Doc’s attention to the medical plans, often both the employee’s and employer’s biggest expense, is unparalleled, allowing for incredibly precise insight into what elections make the most sense for the employee.</a:t>
            </a:r>
          </a:p>
          <a:p>
            <a:pPr marL="628650" lvl="1" indent="-171450">
              <a:buFont typeface="Arial" panose="020B0604020202020204" pitchFamily="34" charset="0"/>
              <a:buChar char="•"/>
            </a:pPr>
            <a:r>
              <a:rPr lang="en-US" b="0" dirty="0"/>
              <a:t>Voluntary benefits are considered in tandem with the medical plans and no longer considered as an after-thought.</a:t>
            </a:r>
          </a:p>
          <a:p>
            <a:pPr marL="0" lvl="0" indent="0">
              <a:buFont typeface="Arial" panose="020B0604020202020204" pitchFamily="34" charset="0"/>
              <a:buNone/>
            </a:pPr>
            <a:r>
              <a:rPr lang="en-US" b="1" dirty="0"/>
              <a:t>Install Process:</a:t>
            </a:r>
          </a:p>
          <a:p>
            <a:pPr marL="628650" lvl="1" indent="-171450">
              <a:buFont typeface="Arial" panose="020B0604020202020204" pitchFamily="34" charset="0"/>
              <a:buChar char="•"/>
            </a:pPr>
            <a:r>
              <a:rPr lang="en-US" b="0" dirty="0"/>
              <a:t>Decision Doc, by design, is incredibly low-lift for partners. It does not require integration or large lifts from benefits teams or technology teams.</a:t>
            </a:r>
          </a:p>
          <a:p>
            <a:pPr marL="628650" lvl="1" indent="-171450">
              <a:buFont typeface="Arial" panose="020B0604020202020204" pitchFamily="34" charset="0"/>
              <a:buChar char="•"/>
            </a:pPr>
            <a:r>
              <a:rPr lang="en-US" b="0" dirty="0"/>
              <a:t>Employers are provided a custom communications package that they can seamlessly integrate into their broader benefits communication materials.</a:t>
            </a:r>
          </a:p>
          <a:p>
            <a:pPr marL="628650" lvl="1" indent="-171450">
              <a:buFont typeface="Arial" panose="020B0604020202020204" pitchFamily="34" charset="0"/>
              <a:buChar char="•"/>
            </a:pPr>
            <a:r>
              <a:rPr lang="en-US" b="0" dirty="0"/>
              <a:t>It takes ~4 weeks to get everything implemented.</a:t>
            </a:r>
          </a:p>
          <a:p>
            <a:pPr marL="628650" lvl="1" indent="-171450">
              <a:buFont typeface="Arial" panose="020B0604020202020204" pitchFamily="34" charset="0"/>
              <a:buChar char="•"/>
            </a:pPr>
            <a:r>
              <a:rPr lang="en-US" b="0" dirty="0"/>
              <a:t>Decision Doc is available outside open enrollment, supporting employees through qualifying life events and any new hires. Updated material will be shared once open enrollment is complete. </a:t>
            </a:r>
          </a:p>
          <a:p>
            <a:pPr marL="0" lvl="0" indent="0">
              <a:buFont typeface="Arial" panose="020B0604020202020204" pitchFamily="34" charset="0"/>
              <a:buNone/>
            </a:pPr>
            <a:r>
              <a:rPr lang="en-US" b="1" dirty="0"/>
              <a:t>Cost Calculation Accuracy: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Brokers share health plan documents, contribution strategies, and other benefit information with the Decision Doc team. Employers share a census file.</a:t>
            </a:r>
          </a:p>
          <a:p>
            <a:pPr marL="628650" lvl="1" indent="-171450">
              <a:buFont typeface="Arial" panose="020B0604020202020204" pitchFamily="34" charset="0"/>
              <a:buChar char="•"/>
            </a:pPr>
            <a:r>
              <a:rPr lang="en-US" b="0" dirty="0"/>
              <a:t>Employees answer questions about their specific needs and situation.</a:t>
            </a:r>
          </a:p>
          <a:p>
            <a:pPr marL="628650" lvl="1" indent="-171450">
              <a:buFont typeface="Arial" panose="020B0604020202020204" pitchFamily="34" charset="0"/>
              <a:buChar char="•"/>
            </a:pPr>
            <a:r>
              <a:rPr lang="en-US" b="0" dirty="0"/>
              <a:t>On the report, Decision Doc walks employees through their options and provides context, education, and incredible transparency into the calculations.</a:t>
            </a:r>
          </a:p>
          <a:p>
            <a:pPr marL="628650" lvl="1" indent="-171450">
              <a:buFont typeface="Arial" panose="020B0604020202020204" pitchFamily="34" charset="0"/>
              <a:buChar char="•"/>
            </a:pPr>
            <a:r>
              <a:rPr lang="en-US" b="0" dirty="0"/>
              <a:t>Employees can create different scenarios and see the real time impact of their different usage on the guidance Decision Doc shares.</a:t>
            </a:r>
          </a:p>
          <a:p>
            <a:pPr marL="0" lvl="0" indent="0">
              <a:buFont typeface="Arial" panose="020B0604020202020204" pitchFamily="34" charset="0"/>
              <a:buNone/>
            </a:pPr>
            <a:r>
              <a:rPr lang="en-US" b="1" dirty="0"/>
              <a:t>Impact:</a:t>
            </a:r>
          </a:p>
          <a:p>
            <a:pPr marL="628650" lvl="1" indent="-171450">
              <a:buFont typeface="Arial" panose="020B0604020202020204" pitchFamily="34" charset="0"/>
              <a:buChar char="•"/>
            </a:pPr>
            <a:r>
              <a:rPr lang="en-US" b="0" dirty="0"/>
              <a:t>Decision Doc can provide insight into plan migration and trends from open enrollment.</a:t>
            </a:r>
          </a:p>
          <a:p>
            <a:pPr marL="628650" lvl="1" indent="-171450">
              <a:buFont typeface="Arial" panose="020B0604020202020204" pitchFamily="34" charset="0"/>
              <a:buChar char="•"/>
            </a:pPr>
            <a:r>
              <a:rPr lang="en-US" b="0" dirty="0"/>
              <a:t>Through increased data collection, Decision Doc can give employers a sense of their workforce’s financial resilience such as who’s being left behind, where they’ve got financial stresses, what their employees’ strengths are, etc.</a:t>
            </a:r>
          </a:p>
          <a:p>
            <a:pPr marL="628650" lvl="1" indent="-171450">
              <a:buFont typeface="Arial" panose="020B0604020202020204" pitchFamily="34" charset="0"/>
              <a:buChar char="•"/>
            </a:pPr>
            <a:r>
              <a:rPr lang="en-US" b="0" dirty="0"/>
              <a:t>With this radical amount of insight into their employee population, employers can begin to tailor their total benefits package to better support their employees.</a:t>
            </a:r>
          </a:p>
          <a:p>
            <a:pPr marL="0" lvl="0" indent="0">
              <a:buFont typeface="Arial" panose="020B0604020202020204" pitchFamily="34" charset="0"/>
              <a:buNone/>
            </a:pPr>
            <a:endParaRPr lang="en-US" b="1" dirty="0"/>
          </a:p>
          <a:p>
            <a:pPr marL="628650" lvl="1" indent="-171450">
              <a:buFont typeface="Arial" panose="020B0604020202020204" pitchFamily="34" charset="0"/>
              <a:buChar char="•"/>
            </a:pPr>
            <a:endParaRPr lang="en-US" b="0" dirty="0"/>
          </a:p>
        </p:txBody>
      </p:sp>
      <p:sp>
        <p:nvSpPr>
          <p:cNvPr id="4" name="Slide Number Placeholder 3"/>
          <p:cNvSpPr>
            <a:spLocks noGrp="1"/>
          </p:cNvSpPr>
          <p:nvPr>
            <p:ph type="sldNum" sz="quarter" idx="5"/>
          </p:nvPr>
        </p:nvSpPr>
        <p:spPr/>
        <p:txBody>
          <a:bodyPr/>
          <a:lstStyle/>
          <a:p>
            <a:fld id="{0DE377B3-6015-453B-B544-52070EB2E396}" type="slidenum">
              <a:rPr lang="en-US" smtClean="0"/>
              <a:t>6</a:t>
            </a:fld>
            <a:endParaRPr lang="en-US"/>
          </a:p>
        </p:txBody>
      </p:sp>
    </p:spTree>
    <p:extLst>
      <p:ext uri="{BB962C8B-B14F-4D97-AF65-F5344CB8AC3E}">
        <p14:creationId xmlns:p14="http://schemas.microsoft.com/office/powerpoint/2010/main" val="1774134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7E9EF1-06DA-42D8-A579-52199AEEE45B}"/>
              </a:ext>
            </a:extLst>
          </p:cNvPr>
          <p:cNvSpPr>
            <a:spLocks noGrp="1"/>
          </p:cNvSpPr>
          <p:nvPr>
            <p:ph type="dt" sz="half" idx="10"/>
          </p:nvPr>
        </p:nvSpPr>
        <p:spPr/>
        <p:txBody>
          <a:bodyPr/>
          <a:lstStyle/>
          <a:p>
            <a:fld id="{27B48AF5-88E7-404F-9064-73CC3D7136B5}" type="datetime1">
              <a:rPr lang="en-US" smtClean="0"/>
              <a:t>3/23/23</a:t>
            </a:fld>
            <a:endParaRPr lang="en-US"/>
          </a:p>
        </p:txBody>
      </p:sp>
      <p:pic>
        <p:nvPicPr>
          <p:cNvPr id="13" name="Picture 12" descr="A red background with white text&#10;&#10;Description automatically generated with medium confidence">
            <a:extLst>
              <a:ext uri="{FF2B5EF4-FFF2-40B4-BE49-F238E27FC236}">
                <a16:creationId xmlns:a16="http://schemas.microsoft.com/office/drawing/2014/main" id="{85E4AA12-A550-4D2F-9A5F-04A18427F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98777" y="4408844"/>
            <a:ext cx="3994446" cy="758151"/>
          </a:xfrm>
          <a:prstGeom prst="rect">
            <a:avLst/>
          </a:prstGeom>
        </p:spPr>
      </p:pic>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24709" y="2369976"/>
            <a:ext cx="7184572" cy="1325563"/>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sp>
        <p:nvSpPr>
          <p:cNvPr id="11" name="Rectangle 10">
            <a:extLst>
              <a:ext uri="{FF2B5EF4-FFF2-40B4-BE49-F238E27FC236}">
                <a16:creationId xmlns:a16="http://schemas.microsoft.com/office/drawing/2014/main" id="{3DD9EF7C-E07E-41B5-89D8-82237128933F}"/>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BD66B79-DC90-4FE9-8A77-F90F9856C33F}"/>
              </a:ext>
            </a:extLst>
          </p:cNvPr>
          <p:cNvCxnSpPr>
            <a:cxnSpLocks/>
          </p:cNvCxnSpPr>
          <p:nvPr userDrawn="1"/>
        </p:nvCxnSpPr>
        <p:spPr>
          <a:xfrm>
            <a:off x="8093223" y="4003766"/>
            <a:ext cx="1516058"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9CCA3ED-CA60-47A9-BF06-B25222E0F1DA}"/>
              </a:ext>
            </a:extLst>
          </p:cNvPr>
          <p:cNvCxnSpPr>
            <a:cxnSpLocks/>
          </p:cNvCxnSpPr>
          <p:nvPr userDrawn="1"/>
        </p:nvCxnSpPr>
        <p:spPr>
          <a:xfrm>
            <a:off x="6287589" y="4003766"/>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CB7696A-D039-48F1-94CC-9A09BE21CD44}"/>
              </a:ext>
            </a:extLst>
          </p:cNvPr>
          <p:cNvCxnSpPr>
            <a:cxnSpLocks/>
          </p:cNvCxnSpPr>
          <p:nvPr userDrawn="1"/>
        </p:nvCxnSpPr>
        <p:spPr>
          <a:xfrm>
            <a:off x="0" y="4003766"/>
            <a:ext cx="6287589"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238A5DC-8A8C-4D9E-B7E9-22A72A0F3FE0}"/>
              </a:ext>
            </a:extLst>
          </p:cNvPr>
          <p:cNvSpPr/>
          <p:nvPr userDrawn="1"/>
        </p:nvSpPr>
        <p:spPr>
          <a:xfrm>
            <a:off x="8991401" y="6183086"/>
            <a:ext cx="3108960" cy="600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315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7E9EF1-06DA-42D8-A579-52199AEEE45B}"/>
              </a:ext>
            </a:extLst>
          </p:cNvPr>
          <p:cNvSpPr>
            <a:spLocks noGrp="1"/>
          </p:cNvSpPr>
          <p:nvPr>
            <p:ph type="dt" sz="half" idx="10"/>
          </p:nvPr>
        </p:nvSpPr>
        <p:spPr/>
        <p:txBody>
          <a:bodyPr/>
          <a:lstStyle/>
          <a:p>
            <a:fld id="{27B48AF5-88E7-404F-9064-73CC3D7136B5}" type="datetime1">
              <a:rPr lang="en-US" smtClean="0"/>
              <a:t>3/23/23</a:t>
            </a:fld>
            <a:endParaRPr lang="en-US"/>
          </a:p>
        </p:txBody>
      </p:sp>
      <p:pic>
        <p:nvPicPr>
          <p:cNvPr id="13" name="Picture 12" descr="A red background with white text&#10;&#10;Description automatically generated with medium confidence">
            <a:extLst>
              <a:ext uri="{FF2B5EF4-FFF2-40B4-BE49-F238E27FC236}">
                <a16:creationId xmlns:a16="http://schemas.microsoft.com/office/drawing/2014/main" id="{85E4AA12-A550-4D2F-9A5F-04A18427FF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2148" y="5977274"/>
            <a:ext cx="3994446" cy="758151"/>
          </a:xfrm>
          <a:prstGeom prst="rect">
            <a:avLst/>
          </a:prstGeom>
        </p:spPr>
      </p:pic>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68252" y="2788443"/>
            <a:ext cx="7184572" cy="1325563"/>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cxnSp>
        <p:nvCxnSpPr>
          <p:cNvPr id="14" name="Straight Connector 13">
            <a:extLst>
              <a:ext uri="{FF2B5EF4-FFF2-40B4-BE49-F238E27FC236}">
                <a16:creationId xmlns:a16="http://schemas.microsoft.com/office/drawing/2014/main" id="{A71FD4B9-3AB6-42A4-9B00-CD501E52FC2B}"/>
              </a:ext>
            </a:extLst>
          </p:cNvPr>
          <p:cNvCxnSpPr>
            <a:cxnSpLocks/>
          </p:cNvCxnSpPr>
          <p:nvPr/>
        </p:nvCxnSpPr>
        <p:spPr>
          <a:xfrm flipV="1">
            <a:off x="11532587" y="1055057"/>
            <a:ext cx="0" cy="91122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32640A5-0A41-48D7-8C9D-BF103BF9A0CE}"/>
              </a:ext>
            </a:extLst>
          </p:cNvPr>
          <p:cNvCxnSpPr>
            <a:cxnSpLocks/>
          </p:cNvCxnSpPr>
          <p:nvPr/>
        </p:nvCxnSpPr>
        <p:spPr>
          <a:xfrm flipV="1">
            <a:off x="11547622" y="4404735"/>
            <a:ext cx="0" cy="911225"/>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4F06B61-4548-447F-B296-E6F2B9B9A395}"/>
              </a:ext>
            </a:extLst>
          </p:cNvPr>
          <p:cNvCxnSpPr>
            <a:cxnSpLocks/>
          </p:cNvCxnSpPr>
          <p:nvPr/>
        </p:nvCxnSpPr>
        <p:spPr>
          <a:xfrm flipV="1">
            <a:off x="11539514" y="2753609"/>
            <a:ext cx="0" cy="91122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7DF650F-BBE7-4398-86C7-CD096929841E}"/>
              </a:ext>
            </a:extLst>
          </p:cNvPr>
          <p:cNvSpPr txBox="1"/>
          <p:nvPr/>
        </p:nvSpPr>
        <p:spPr>
          <a:xfrm>
            <a:off x="11063869" y="713434"/>
            <a:ext cx="851516" cy="338554"/>
          </a:xfrm>
          <a:prstGeom prst="rect">
            <a:avLst/>
          </a:prstGeom>
          <a:noFill/>
        </p:spPr>
        <p:txBody>
          <a:bodyPr wrap="none" rtlCol="0">
            <a:spAutoFit/>
          </a:bodyPr>
          <a:lstStyle/>
          <a:p>
            <a:pPr algn="ctr"/>
            <a:r>
              <a:rPr lang="en-US" sz="1600"/>
              <a:t>Support</a:t>
            </a:r>
          </a:p>
        </p:txBody>
      </p:sp>
      <p:sp>
        <p:nvSpPr>
          <p:cNvPr id="22" name="TextBox 21">
            <a:extLst>
              <a:ext uri="{FF2B5EF4-FFF2-40B4-BE49-F238E27FC236}">
                <a16:creationId xmlns:a16="http://schemas.microsoft.com/office/drawing/2014/main" id="{2DD03811-1055-42AD-AB07-9861552AE5BF}"/>
              </a:ext>
            </a:extLst>
          </p:cNvPr>
          <p:cNvSpPr txBox="1"/>
          <p:nvPr/>
        </p:nvSpPr>
        <p:spPr>
          <a:xfrm>
            <a:off x="11233758" y="4066181"/>
            <a:ext cx="597664" cy="338554"/>
          </a:xfrm>
          <a:prstGeom prst="rect">
            <a:avLst/>
          </a:prstGeom>
          <a:noFill/>
        </p:spPr>
        <p:txBody>
          <a:bodyPr wrap="none" rtlCol="0">
            <a:spAutoFit/>
          </a:bodyPr>
          <a:lstStyle/>
          <a:p>
            <a:pPr algn="ctr"/>
            <a:r>
              <a:rPr lang="en-US" sz="1600"/>
              <a:t>Trust</a:t>
            </a:r>
          </a:p>
        </p:txBody>
      </p:sp>
      <p:sp>
        <p:nvSpPr>
          <p:cNvPr id="23" name="TextBox 22">
            <a:extLst>
              <a:ext uri="{FF2B5EF4-FFF2-40B4-BE49-F238E27FC236}">
                <a16:creationId xmlns:a16="http://schemas.microsoft.com/office/drawing/2014/main" id="{6ECCE322-F706-4A81-BE7B-165CDB343853}"/>
              </a:ext>
            </a:extLst>
          </p:cNvPr>
          <p:cNvSpPr txBox="1"/>
          <p:nvPr/>
        </p:nvSpPr>
        <p:spPr>
          <a:xfrm>
            <a:off x="10903249" y="2376647"/>
            <a:ext cx="1288751" cy="338554"/>
          </a:xfrm>
          <a:prstGeom prst="rect">
            <a:avLst/>
          </a:prstGeom>
          <a:noFill/>
        </p:spPr>
        <p:txBody>
          <a:bodyPr wrap="none" rtlCol="0">
            <a:spAutoFit/>
          </a:bodyPr>
          <a:lstStyle/>
          <a:p>
            <a:pPr algn="ctr"/>
            <a:r>
              <a:rPr lang="en-US" sz="1600"/>
              <a:t>Transparency</a:t>
            </a:r>
          </a:p>
        </p:txBody>
      </p:sp>
      <p:pic>
        <p:nvPicPr>
          <p:cNvPr id="11" name="Picture 10" descr="A red background with white text&#10;&#10;Description automatically generated with medium confidence">
            <a:extLst>
              <a:ext uri="{FF2B5EF4-FFF2-40B4-BE49-F238E27FC236}">
                <a16:creationId xmlns:a16="http://schemas.microsoft.com/office/drawing/2014/main" id="{8B39B359-A6AC-49B9-B78E-14CE91D3C4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2148" y="5977274"/>
            <a:ext cx="3994446" cy="758151"/>
          </a:xfrm>
          <a:prstGeom prst="rect">
            <a:avLst/>
          </a:prstGeom>
        </p:spPr>
      </p:pic>
      <p:cxnSp>
        <p:nvCxnSpPr>
          <p:cNvPr id="12" name="Straight Connector 11">
            <a:extLst>
              <a:ext uri="{FF2B5EF4-FFF2-40B4-BE49-F238E27FC236}">
                <a16:creationId xmlns:a16="http://schemas.microsoft.com/office/drawing/2014/main" id="{DE6FCA16-42C3-4AA0-A65E-F3CC381F59A9}"/>
              </a:ext>
            </a:extLst>
          </p:cNvPr>
          <p:cNvCxnSpPr>
            <a:cxnSpLocks/>
          </p:cNvCxnSpPr>
          <p:nvPr userDrawn="1"/>
        </p:nvCxnSpPr>
        <p:spPr>
          <a:xfrm flipV="1">
            <a:off x="11532587" y="1055057"/>
            <a:ext cx="0" cy="91122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6F6B622-A5DD-4259-8BF0-221455F6998D}"/>
              </a:ext>
            </a:extLst>
          </p:cNvPr>
          <p:cNvCxnSpPr>
            <a:cxnSpLocks/>
          </p:cNvCxnSpPr>
          <p:nvPr userDrawn="1"/>
        </p:nvCxnSpPr>
        <p:spPr>
          <a:xfrm flipV="1">
            <a:off x="11547622" y="4404735"/>
            <a:ext cx="0" cy="911225"/>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595F9CB-BE4E-4CD5-87BD-D9AD830E5519}"/>
              </a:ext>
            </a:extLst>
          </p:cNvPr>
          <p:cNvCxnSpPr>
            <a:cxnSpLocks/>
          </p:cNvCxnSpPr>
          <p:nvPr userDrawn="1"/>
        </p:nvCxnSpPr>
        <p:spPr>
          <a:xfrm flipV="1">
            <a:off x="11539514" y="2753609"/>
            <a:ext cx="0" cy="91122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750F305-0E1E-4FCE-BFA1-907DC140E902}"/>
              </a:ext>
            </a:extLst>
          </p:cNvPr>
          <p:cNvSpPr txBox="1"/>
          <p:nvPr userDrawn="1"/>
        </p:nvSpPr>
        <p:spPr>
          <a:xfrm>
            <a:off x="11063869" y="713434"/>
            <a:ext cx="851516" cy="338554"/>
          </a:xfrm>
          <a:prstGeom prst="rect">
            <a:avLst/>
          </a:prstGeom>
          <a:noFill/>
        </p:spPr>
        <p:txBody>
          <a:bodyPr wrap="none" rtlCol="0">
            <a:spAutoFit/>
          </a:bodyPr>
          <a:lstStyle/>
          <a:p>
            <a:pPr algn="ctr"/>
            <a:r>
              <a:rPr lang="en-US" sz="1600"/>
              <a:t>Support</a:t>
            </a:r>
          </a:p>
        </p:txBody>
      </p:sp>
      <p:sp>
        <p:nvSpPr>
          <p:cNvPr id="20" name="TextBox 19">
            <a:extLst>
              <a:ext uri="{FF2B5EF4-FFF2-40B4-BE49-F238E27FC236}">
                <a16:creationId xmlns:a16="http://schemas.microsoft.com/office/drawing/2014/main" id="{7285C919-15E1-4460-B7B3-0FE18C9254DC}"/>
              </a:ext>
            </a:extLst>
          </p:cNvPr>
          <p:cNvSpPr txBox="1"/>
          <p:nvPr userDrawn="1"/>
        </p:nvSpPr>
        <p:spPr>
          <a:xfrm>
            <a:off x="11233758" y="4066181"/>
            <a:ext cx="597664" cy="338554"/>
          </a:xfrm>
          <a:prstGeom prst="rect">
            <a:avLst/>
          </a:prstGeom>
          <a:noFill/>
        </p:spPr>
        <p:txBody>
          <a:bodyPr wrap="none" rtlCol="0">
            <a:spAutoFit/>
          </a:bodyPr>
          <a:lstStyle/>
          <a:p>
            <a:pPr algn="ctr"/>
            <a:r>
              <a:rPr lang="en-US" sz="1600"/>
              <a:t>Trust</a:t>
            </a:r>
          </a:p>
        </p:txBody>
      </p:sp>
      <p:sp>
        <p:nvSpPr>
          <p:cNvPr id="24" name="TextBox 23">
            <a:extLst>
              <a:ext uri="{FF2B5EF4-FFF2-40B4-BE49-F238E27FC236}">
                <a16:creationId xmlns:a16="http://schemas.microsoft.com/office/drawing/2014/main" id="{00703B60-BEEF-4C3B-B93C-5B6423FEF686}"/>
              </a:ext>
            </a:extLst>
          </p:cNvPr>
          <p:cNvSpPr txBox="1"/>
          <p:nvPr userDrawn="1"/>
        </p:nvSpPr>
        <p:spPr>
          <a:xfrm>
            <a:off x="10903249" y="2376647"/>
            <a:ext cx="1288751" cy="338554"/>
          </a:xfrm>
          <a:prstGeom prst="rect">
            <a:avLst/>
          </a:prstGeom>
          <a:noFill/>
        </p:spPr>
        <p:txBody>
          <a:bodyPr wrap="none" rtlCol="0">
            <a:spAutoFit/>
          </a:bodyPr>
          <a:lstStyle/>
          <a:p>
            <a:pPr algn="ctr"/>
            <a:r>
              <a:rPr lang="en-US" sz="1600"/>
              <a:t>Transparency</a:t>
            </a:r>
          </a:p>
        </p:txBody>
      </p:sp>
    </p:spTree>
    <p:extLst>
      <p:ext uri="{BB962C8B-B14F-4D97-AF65-F5344CB8AC3E}">
        <p14:creationId xmlns:p14="http://schemas.microsoft.com/office/powerpoint/2010/main" val="1451534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FC115-A0D2-4280-A000-140039B246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7D34F6-1787-4183-B3CA-DE5A5A90A0C3}"/>
              </a:ext>
            </a:extLst>
          </p:cNvPr>
          <p:cNvSpPr>
            <a:spLocks noGrp="1"/>
          </p:cNvSpPr>
          <p:nvPr>
            <p:ph type="dt" sz="half" idx="10"/>
          </p:nvPr>
        </p:nvSpPr>
        <p:spPr/>
        <p:txBody>
          <a:bodyPr/>
          <a:lstStyle/>
          <a:p>
            <a:fld id="{45A53362-3305-4C19-856C-55DE37A936A6}" type="datetime1">
              <a:rPr lang="en-US" smtClean="0"/>
              <a:t>3/23/23</a:t>
            </a:fld>
            <a:endParaRPr lang="en-US"/>
          </a:p>
        </p:txBody>
      </p:sp>
      <p:sp>
        <p:nvSpPr>
          <p:cNvPr id="6" name="Footer Placeholder 4">
            <a:extLst>
              <a:ext uri="{FF2B5EF4-FFF2-40B4-BE49-F238E27FC236}">
                <a16:creationId xmlns:a16="http://schemas.microsoft.com/office/drawing/2014/main" id="{13C46FDF-358A-4205-B6F0-A508F90BD05D}"/>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7" name="Content Placeholder 3">
            <a:extLst>
              <a:ext uri="{FF2B5EF4-FFF2-40B4-BE49-F238E27FC236}">
                <a16:creationId xmlns:a16="http://schemas.microsoft.com/office/drawing/2014/main" id="{64444E8D-9818-4C97-8B85-839A40DC3E77}"/>
              </a:ext>
            </a:extLst>
          </p:cNvPr>
          <p:cNvSpPr>
            <a:spLocks noGrp="1"/>
          </p:cNvSpPr>
          <p:nvPr>
            <p:ph sz="half" idx="2"/>
          </p:nvPr>
        </p:nvSpPr>
        <p:spPr>
          <a:xfrm>
            <a:off x="839788" y="1857374"/>
            <a:ext cx="10514011" cy="4332289"/>
          </a:xfrm>
        </p:spPr>
        <p:txBody>
          <a:bodyPr/>
          <a:lstStyle>
            <a:lvl1pPr marL="457200" indent="-457200">
              <a:buClr>
                <a:schemeClr val="accent4"/>
              </a:buClr>
              <a:buFont typeface="Wingdings" panose="05000000000000000000" pitchFamily="2" charset="2"/>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Ø"/>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Slide Number Placeholder 5">
            <a:extLst>
              <a:ext uri="{FF2B5EF4-FFF2-40B4-BE49-F238E27FC236}">
                <a16:creationId xmlns:a16="http://schemas.microsoft.com/office/drawing/2014/main" id="{4C6BDB9B-7564-4569-8AC4-9E67F2A2005A}"/>
              </a:ext>
            </a:extLst>
          </p:cNvPr>
          <p:cNvSpPr>
            <a:spLocks noGrp="1"/>
          </p:cNvSpPr>
          <p:nvPr>
            <p:ph type="sldNum" sz="quarter" idx="12"/>
          </p:nvPr>
        </p:nvSpPr>
        <p:spPr>
          <a:xfrm>
            <a:off x="9340273" y="6389812"/>
            <a:ext cx="2743200" cy="365125"/>
          </a:xfrm>
        </p:spPr>
        <p:txBody>
          <a:bodyPr/>
          <a:lstStyle/>
          <a:p>
            <a:fld id="{90DBDF0A-F87E-4B63-9454-692B7BA54791}" type="slidenum">
              <a:rPr lang="en-US" smtClean="0"/>
              <a:t>‹#›</a:t>
            </a:fld>
            <a:endParaRPr lang="en-US"/>
          </a:p>
        </p:txBody>
      </p:sp>
    </p:spTree>
    <p:extLst>
      <p:ext uri="{BB962C8B-B14F-4D97-AF65-F5344CB8AC3E}">
        <p14:creationId xmlns:p14="http://schemas.microsoft.com/office/powerpoint/2010/main" val="1129992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36341-D44E-46DB-A469-1AE8D253F6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CD771F-135D-4D18-884C-ADBA1463D01A}"/>
              </a:ext>
            </a:extLst>
          </p:cNvPr>
          <p:cNvSpPr>
            <a:spLocks noGrp="1"/>
          </p:cNvSpPr>
          <p:nvPr>
            <p:ph idx="1"/>
          </p:nvPr>
        </p:nvSpPr>
        <p:spPr>
          <a:xfrm>
            <a:off x="838200" y="1825625"/>
            <a:ext cx="4463473" cy="435133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B8C21A-0DE5-44DD-A985-D3E83FABB102}"/>
              </a:ext>
            </a:extLst>
          </p:cNvPr>
          <p:cNvSpPr>
            <a:spLocks noGrp="1"/>
          </p:cNvSpPr>
          <p:nvPr>
            <p:ph type="dt" sz="half" idx="10"/>
          </p:nvPr>
        </p:nvSpPr>
        <p:spPr/>
        <p:txBody>
          <a:bodyPr/>
          <a:lstStyle/>
          <a:p>
            <a:fld id="{1F514147-4EF6-49E9-A1E7-83494F2BA456}" type="datetime1">
              <a:rPr lang="en-US" smtClean="0"/>
              <a:t>3/23/23</a:t>
            </a:fld>
            <a:endParaRPr lang="en-US"/>
          </a:p>
        </p:txBody>
      </p:sp>
      <p:sp>
        <p:nvSpPr>
          <p:cNvPr id="6" name="Slide Number Placeholder 5">
            <a:extLst>
              <a:ext uri="{FF2B5EF4-FFF2-40B4-BE49-F238E27FC236}">
                <a16:creationId xmlns:a16="http://schemas.microsoft.com/office/drawing/2014/main" id="{6A73EBF2-8ACC-48C9-BA07-FC34E623099D}"/>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7" name="Rectangle 6">
            <a:extLst>
              <a:ext uri="{FF2B5EF4-FFF2-40B4-BE49-F238E27FC236}">
                <a16:creationId xmlns:a16="http://schemas.microsoft.com/office/drawing/2014/main" id="{C72CAB59-408E-40CD-92EE-1E0776BE4F4C}"/>
              </a:ext>
            </a:extLst>
          </p:cNvPr>
          <p:cNvSpPr/>
          <p:nvPr/>
        </p:nvSpPr>
        <p:spPr>
          <a:xfrm>
            <a:off x="8746836" y="1330470"/>
            <a:ext cx="3278909" cy="4248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oup of people holding hands&#10;&#10;Description automatically generated with medium confidence">
            <a:extLst>
              <a:ext uri="{FF2B5EF4-FFF2-40B4-BE49-F238E27FC236}">
                <a16:creationId xmlns:a16="http://schemas.microsoft.com/office/drawing/2014/main" id="{2690CF7A-BEC9-4AC7-AAD2-F17E1356694A}"/>
              </a:ext>
            </a:extLst>
          </p:cNvPr>
          <p:cNvPicPr>
            <a:picLocks noChangeAspect="1"/>
          </p:cNvPicPr>
          <p:nvPr/>
        </p:nvPicPr>
        <p:blipFill rotWithShape="1">
          <a:blip r:embed="rId2">
            <a:extLst>
              <a:ext uri="{28A0092B-C50C-407E-A947-70E740481C1C}">
                <a14:useLocalDpi xmlns:a14="http://schemas.microsoft.com/office/drawing/2010/main" val="0"/>
              </a:ext>
            </a:extLst>
          </a:blip>
          <a:srcRect r="56515"/>
          <a:stretch/>
        </p:blipFill>
        <p:spPr>
          <a:xfrm>
            <a:off x="7444510" y="1993364"/>
            <a:ext cx="4046843" cy="4183599"/>
          </a:xfrm>
          <a:prstGeom prst="rect">
            <a:avLst/>
          </a:prstGeom>
        </p:spPr>
      </p:pic>
      <p:sp>
        <p:nvSpPr>
          <p:cNvPr id="10" name="Footer Placeholder 4">
            <a:extLst>
              <a:ext uri="{FF2B5EF4-FFF2-40B4-BE49-F238E27FC236}">
                <a16:creationId xmlns:a16="http://schemas.microsoft.com/office/drawing/2014/main" id="{EB99AE8F-F01F-425D-9403-125E13ECEF09}"/>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11" name="Rectangle 10">
            <a:extLst>
              <a:ext uri="{FF2B5EF4-FFF2-40B4-BE49-F238E27FC236}">
                <a16:creationId xmlns:a16="http://schemas.microsoft.com/office/drawing/2014/main" id="{F32251D7-AF7F-43F0-8AF4-8F028D8AA5A3}"/>
              </a:ext>
            </a:extLst>
          </p:cNvPr>
          <p:cNvSpPr/>
          <p:nvPr userDrawn="1"/>
        </p:nvSpPr>
        <p:spPr>
          <a:xfrm>
            <a:off x="8746836" y="1330470"/>
            <a:ext cx="3278909" cy="4248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oup of people holding hands&#10;&#10;Description automatically generated with medium confidence">
            <a:extLst>
              <a:ext uri="{FF2B5EF4-FFF2-40B4-BE49-F238E27FC236}">
                <a16:creationId xmlns:a16="http://schemas.microsoft.com/office/drawing/2014/main" id="{92613556-4F69-4721-B119-887246F0F7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6515"/>
          <a:stretch/>
        </p:blipFill>
        <p:spPr>
          <a:xfrm>
            <a:off x="7444510" y="1993364"/>
            <a:ext cx="4046843" cy="4183599"/>
          </a:xfrm>
          <a:prstGeom prst="rect">
            <a:avLst/>
          </a:prstGeom>
        </p:spPr>
      </p:pic>
    </p:spTree>
    <p:extLst>
      <p:ext uri="{BB962C8B-B14F-4D97-AF65-F5344CB8AC3E}">
        <p14:creationId xmlns:p14="http://schemas.microsoft.com/office/powerpoint/2010/main" val="4063556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with acc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B95F1-E3EC-40CB-B7F7-46A78402E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5D290D-16E7-4D01-BB5D-5AF6BE309C88}"/>
              </a:ext>
            </a:extLst>
          </p:cNvPr>
          <p:cNvSpPr>
            <a:spLocks noGrp="1"/>
          </p:cNvSpPr>
          <p:nvPr>
            <p:ph sz="half" idx="1" hasCustomPrompt="1"/>
          </p:nvPr>
        </p:nvSpPr>
        <p:spPr>
          <a:xfrm>
            <a:off x="838200" y="182562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5" name="Date Placeholder 4">
            <a:extLst>
              <a:ext uri="{FF2B5EF4-FFF2-40B4-BE49-F238E27FC236}">
                <a16:creationId xmlns:a16="http://schemas.microsoft.com/office/drawing/2014/main" id="{3614A88B-0F2F-4FF3-B650-90576F452B17}"/>
              </a:ext>
            </a:extLst>
          </p:cNvPr>
          <p:cNvSpPr>
            <a:spLocks noGrp="1"/>
          </p:cNvSpPr>
          <p:nvPr>
            <p:ph type="dt" sz="half" idx="10"/>
          </p:nvPr>
        </p:nvSpPr>
        <p:spPr/>
        <p:txBody>
          <a:bodyPr/>
          <a:lstStyle/>
          <a:p>
            <a:fld id="{1CF893F4-51C2-49C2-912B-D0D609BC1787}" type="datetime1">
              <a:rPr lang="en-US" smtClean="0"/>
              <a:t>3/23/23</a:t>
            </a:fld>
            <a:endParaRPr lang="en-US"/>
          </a:p>
        </p:txBody>
      </p:sp>
      <p:sp>
        <p:nvSpPr>
          <p:cNvPr id="7" name="Slide Number Placeholder 6">
            <a:extLst>
              <a:ext uri="{FF2B5EF4-FFF2-40B4-BE49-F238E27FC236}">
                <a16:creationId xmlns:a16="http://schemas.microsoft.com/office/drawing/2014/main" id="{05CC49F6-1D3E-4D88-BBCC-9155EFE95843}"/>
              </a:ext>
            </a:extLst>
          </p:cNvPr>
          <p:cNvSpPr>
            <a:spLocks noGrp="1"/>
          </p:cNvSpPr>
          <p:nvPr>
            <p:ph type="sldNum" sz="quarter" idx="12"/>
          </p:nvPr>
        </p:nvSpPr>
        <p:spPr/>
        <p:txBody>
          <a:bodyPr/>
          <a:lstStyle/>
          <a:p>
            <a:fld id="{90DBDF0A-F87E-4B63-9454-692B7BA54791}" type="slidenum">
              <a:rPr lang="en-US" smtClean="0"/>
              <a:t>‹#›</a:t>
            </a:fld>
            <a:endParaRPr lang="en-US"/>
          </a:p>
        </p:txBody>
      </p:sp>
      <p:cxnSp>
        <p:nvCxnSpPr>
          <p:cNvPr id="8" name="Straight Connector 7">
            <a:extLst>
              <a:ext uri="{FF2B5EF4-FFF2-40B4-BE49-F238E27FC236}">
                <a16:creationId xmlns:a16="http://schemas.microsoft.com/office/drawing/2014/main" id="{2E406DCF-7962-4110-8F6F-D5FE7303623A}"/>
              </a:ext>
            </a:extLst>
          </p:cNvPr>
          <p:cNvCxnSpPr>
            <a:cxnSpLocks/>
          </p:cNvCxnSpPr>
          <p:nvPr/>
        </p:nvCxnSpPr>
        <p:spPr>
          <a:xfrm>
            <a:off x="838200"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FD773996-19EC-48DC-A62C-0A36B7E8DFEB}"/>
              </a:ext>
            </a:extLst>
          </p:cNvPr>
          <p:cNvSpPr>
            <a:spLocks noGrp="1"/>
          </p:cNvSpPr>
          <p:nvPr>
            <p:ph sz="half" idx="13" hasCustomPrompt="1"/>
          </p:nvPr>
        </p:nvSpPr>
        <p:spPr>
          <a:xfrm>
            <a:off x="838200" y="3333641"/>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14" name="Content Placeholder 2">
            <a:extLst>
              <a:ext uri="{FF2B5EF4-FFF2-40B4-BE49-F238E27FC236}">
                <a16:creationId xmlns:a16="http://schemas.microsoft.com/office/drawing/2014/main" id="{D5EE4C6C-FBD7-4704-ABA5-9CEC1DFF267A}"/>
              </a:ext>
            </a:extLst>
          </p:cNvPr>
          <p:cNvSpPr>
            <a:spLocks noGrp="1"/>
          </p:cNvSpPr>
          <p:nvPr>
            <p:ph sz="half" idx="14" hasCustomPrompt="1"/>
          </p:nvPr>
        </p:nvSpPr>
        <p:spPr>
          <a:xfrm>
            <a:off x="838200" y="474467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18" name="Straight Connector 17">
            <a:extLst>
              <a:ext uri="{FF2B5EF4-FFF2-40B4-BE49-F238E27FC236}">
                <a16:creationId xmlns:a16="http://schemas.microsoft.com/office/drawing/2014/main" id="{2459D36A-DD99-4AE7-9255-A0E85DB78FEC}"/>
              </a:ext>
            </a:extLst>
          </p:cNvPr>
          <p:cNvCxnSpPr>
            <a:cxnSpLocks/>
          </p:cNvCxnSpPr>
          <p:nvPr/>
        </p:nvCxnSpPr>
        <p:spPr>
          <a:xfrm>
            <a:off x="838200"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F7876E-B2D2-438B-AEB7-F527C8298AE5}"/>
              </a:ext>
            </a:extLst>
          </p:cNvPr>
          <p:cNvCxnSpPr>
            <a:cxnSpLocks/>
          </p:cNvCxnSpPr>
          <p:nvPr/>
        </p:nvCxnSpPr>
        <p:spPr>
          <a:xfrm>
            <a:off x="838200"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78837AA1-5A36-4EAA-BBBA-52BC1BD833DC}"/>
              </a:ext>
            </a:extLst>
          </p:cNvPr>
          <p:cNvSpPr>
            <a:spLocks noGrp="1"/>
          </p:cNvSpPr>
          <p:nvPr>
            <p:ph sz="half" idx="15" hasCustomPrompt="1"/>
          </p:nvPr>
        </p:nvSpPr>
        <p:spPr>
          <a:xfrm>
            <a:off x="6631709" y="182562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21" name="Straight Connector 20">
            <a:extLst>
              <a:ext uri="{FF2B5EF4-FFF2-40B4-BE49-F238E27FC236}">
                <a16:creationId xmlns:a16="http://schemas.microsoft.com/office/drawing/2014/main" id="{9827948B-0088-4123-BE89-BF9C6B4AA584}"/>
              </a:ext>
            </a:extLst>
          </p:cNvPr>
          <p:cNvCxnSpPr>
            <a:cxnSpLocks/>
          </p:cNvCxnSpPr>
          <p:nvPr/>
        </p:nvCxnSpPr>
        <p:spPr>
          <a:xfrm>
            <a:off x="6631709"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01AFBFA9-B2BA-4ED9-9BC3-939E913B6397}"/>
              </a:ext>
            </a:extLst>
          </p:cNvPr>
          <p:cNvSpPr>
            <a:spLocks noGrp="1"/>
          </p:cNvSpPr>
          <p:nvPr>
            <p:ph sz="half" idx="16" hasCustomPrompt="1"/>
          </p:nvPr>
        </p:nvSpPr>
        <p:spPr>
          <a:xfrm>
            <a:off x="6631709" y="3333641"/>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23" name="Content Placeholder 2">
            <a:extLst>
              <a:ext uri="{FF2B5EF4-FFF2-40B4-BE49-F238E27FC236}">
                <a16:creationId xmlns:a16="http://schemas.microsoft.com/office/drawing/2014/main" id="{93F4B181-DA7E-4D30-B6D0-7377622CDE0C}"/>
              </a:ext>
            </a:extLst>
          </p:cNvPr>
          <p:cNvSpPr>
            <a:spLocks noGrp="1"/>
          </p:cNvSpPr>
          <p:nvPr>
            <p:ph sz="half" idx="17" hasCustomPrompt="1"/>
          </p:nvPr>
        </p:nvSpPr>
        <p:spPr>
          <a:xfrm>
            <a:off x="6631709" y="474467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24" name="Straight Connector 23">
            <a:extLst>
              <a:ext uri="{FF2B5EF4-FFF2-40B4-BE49-F238E27FC236}">
                <a16:creationId xmlns:a16="http://schemas.microsoft.com/office/drawing/2014/main" id="{17702E0C-8CB2-4AD9-AC61-FDB5834B8618}"/>
              </a:ext>
            </a:extLst>
          </p:cNvPr>
          <p:cNvCxnSpPr>
            <a:cxnSpLocks/>
          </p:cNvCxnSpPr>
          <p:nvPr/>
        </p:nvCxnSpPr>
        <p:spPr>
          <a:xfrm>
            <a:off x="6631709"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6B2F284-D83C-433C-9E2E-1072C4B35B47}"/>
              </a:ext>
            </a:extLst>
          </p:cNvPr>
          <p:cNvCxnSpPr>
            <a:cxnSpLocks/>
          </p:cNvCxnSpPr>
          <p:nvPr/>
        </p:nvCxnSpPr>
        <p:spPr>
          <a:xfrm>
            <a:off x="6631709"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Footer Placeholder 4">
            <a:extLst>
              <a:ext uri="{FF2B5EF4-FFF2-40B4-BE49-F238E27FC236}">
                <a16:creationId xmlns:a16="http://schemas.microsoft.com/office/drawing/2014/main" id="{65D43DDE-2606-4838-BDB0-330FFD281392}"/>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cxnSp>
        <p:nvCxnSpPr>
          <p:cNvPr id="27" name="Straight Connector 26">
            <a:extLst>
              <a:ext uri="{FF2B5EF4-FFF2-40B4-BE49-F238E27FC236}">
                <a16:creationId xmlns:a16="http://schemas.microsoft.com/office/drawing/2014/main" id="{A53A2597-CE5A-4C44-AB6F-243468298924}"/>
              </a:ext>
            </a:extLst>
          </p:cNvPr>
          <p:cNvCxnSpPr>
            <a:cxnSpLocks/>
          </p:cNvCxnSpPr>
          <p:nvPr userDrawn="1"/>
        </p:nvCxnSpPr>
        <p:spPr>
          <a:xfrm>
            <a:off x="838200"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5B06B6C-54B7-4026-890B-7CDB54271E09}"/>
              </a:ext>
            </a:extLst>
          </p:cNvPr>
          <p:cNvCxnSpPr>
            <a:cxnSpLocks/>
          </p:cNvCxnSpPr>
          <p:nvPr userDrawn="1"/>
        </p:nvCxnSpPr>
        <p:spPr>
          <a:xfrm>
            <a:off x="838200"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F0811DA-F967-4D66-94B1-BFFE3B3C3F31}"/>
              </a:ext>
            </a:extLst>
          </p:cNvPr>
          <p:cNvCxnSpPr>
            <a:cxnSpLocks/>
          </p:cNvCxnSpPr>
          <p:nvPr userDrawn="1"/>
        </p:nvCxnSpPr>
        <p:spPr>
          <a:xfrm>
            <a:off x="838200"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78ED9C4-C603-4569-A60D-7238E749DCCE}"/>
              </a:ext>
            </a:extLst>
          </p:cNvPr>
          <p:cNvCxnSpPr>
            <a:cxnSpLocks/>
          </p:cNvCxnSpPr>
          <p:nvPr userDrawn="1"/>
        </p:nvCxnSpPr>
        <p:spPr>
          <a:xfrm>
            <a:off x="6631709"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8EE2847-6094-4BAC-9348-4E7C578C233A}"/>
              </a:ext>
            </a:extLst>
          </p:cNvPr>
          <p:cNvCxnSpPr>
            <a:cxnSpLocks/>
          </p:cNvCxnSpPr>
          <p:nvPr userDrawn="1"/>
        </p:nvCxnSpPr>
        <p:spPr>
          <a:xfrm>
            <a:off x="6631709"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F925BC3-0969-41A7-96C4-A702CB7D418C}"/>
              </a:ext>
            </a:extLst>
          </p:cNvPr>
          <p:cNvCxnSpPr>
            <a:cxnSpLocks/>
          </p:cNvCxnSpPr>
          <p:nvPr userDrawn="1"/>
        </p:nvCxnSpPr>
        <p:spPr>
          <a:xfrm>
            <a:off x="6631709"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4065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8F141-10C2-4F42-A395-C287FAAD9F57}"/>
              </a:ext>
            </a:extLst>
          </p:cNvPr>
          <p:cNvSpPr>
            <a:spLocks noGrp="1"/>
          </p:cNvSpPr>
          <p:nvPr>
            <p:ph type="title" hasCustomPrompt="1"/>
          </p:nvPr>
        </p:nvSpPr>
        <p:spPr>
          <a:xfrm>
            <a:off x="839788" y="365125"/>
            <a:ext cx="10515600" cy="1325563"/>
          </a:xfrm>
        </p:spPr>
        <p:txBody>
          <a:bodyPr/>
          <a:lstStyle>
            <a:lvl1pPr>
              <a:defRPr/>
            </a:lvl1pPr>
          </a:lstStyle>
          <a:p>
            <a:r>
              <a:rPr lang="en-US"/>
              <a:t>Title</a:t>
            </a:r>
          </a:p>
        </p:txBody>
      </p:sp>
      <p:sp>
        <p:nvSpPr>
          <p:cNvPr id="4" name="Content Placeholder 3">
            <a:extLst>
              <a:ext uri="{FF2B5EF4-FFF2-40B4-BE49-F238E27FC236}">
                <a16:creationId xmlns:a16="http://schemas.microsoft.com/office/drawing/2014/main" id="{01A65710-D1D0-4A2F-ADB3-5B886EA9E69E}"/>
              </a:ext>
            </a:extLst>
          </p:cNvPr>
          <p:cNvSpPr>
            <a:spLocks noGrp="1"/>
          </p:cNvSpPr>
          <p:nvPr>
            <p:ph sz="half" idx="2"/>
          </p:nvPr>
        </p:nvSpPr>
        <p:spPr>
          <a:xfrm>
            <a:off x="839789" y="1857374"/>
            <a:ext cx="5180012" cy="4332289"/>
          </a:xfrm>
        </p:spPr>
        <p:txBody>
          <a:bodyPr/>
          <a:lstStyle>
            <a:lvl1pPr marL="457200" indent="-457200">
              <a:buClr>
                <a:schemeClr val="accent4"/>
              </a:buClr>
              <a:buFont typeface="Wingdings" panose="05000000000000000000" pitchFamily="2" charset="2"/>
              <a:buChar char="Ø"/>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B89E0E9-EDC6-4F1F-979D-C7CB9CCFCF0F}"/>
              </a:ext>
            </a:extLst>
          </p:cNvPr>
          <p:cNvSpPr>
            <a:spLocks noGrp="1"/>
          </p:cNvSpPr>
          <p:nvPr>
            <p:ph sz="quarter" idx="4"/>
          </p:nvPr>
        </p:nvSpPr>
        <p:spPr>
          <a:xfrm>
            <a:off x="6172200" y="1857374"/>
            <a:ext cx="5183188" cy="4332289"/>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89BDBF-B563-4442-A11A-AB0305F7530C}"/>
              </a:ext>
            </a:extLst>
          </p:cNvPr>
          <p:cNvSpPr>
            <a:spLocks noGrp="1"/>
          </p:cNvSpPr>
          <p:nvPr>
            <p:ph type="dt" sz="half" idx="10"/>
          </p:nvPr>
        </p:nvSpPr>
        <p:spPr/>
        <p:txBody>
          <a:bodyPr/>
          <a:lstStyle/>
          <a:p>
            <a:fld id="{1B6A136D-8BA1-4898-9712-001F77FD2690}" type="datetime1">
              <a:rPr lang="en-US" smtClean="0"/>
              <a:t>3/23/23</a:t>
            </a:fld>
            <a:endParaRPr lang="en-US"/>
          </a:p>
        </p:txBody>
      </p:sp>
      <p:sp>
        <p:nvSpPr>
          <p:cNvPr id="9" name="Slide Number Placeholder 8">
            <a:extLst>
              <a:ext uri="{FF2B5EF4-FFF2-40B4-BE49-F238E27FC236}">
                <a16:creationId xmlns:a16="http://schemas.microsoft.com/office/drawing/2014/main" id="{A2D66D9F-E2C3-49F7-B252-CB5B7F679A99}"/>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10" name="Footer Placeholder 4">
            <a:extLst>
              <a:ext uri="{FF2B5EF4-FFF2-40B4-BE49-F238E27FC236}">
                <a16:creationId xmlns:a16="http://schemas.microsoft.com/office/drawing/2014/main" id="{8C41AF86-4C00-4311-A099-67EC5B823443}"/>
              </a:ext>
            </a:extLst>
          </p:cNvPr>
          <p:cNvSpPr>
            <a:spLocks noGrp="1"/>
          </p:cNvSpPr>
          <p:nvPr>
            <p:ph type="ftr" sz="quarter" idx="1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375045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09E31B-5AC8-4EDF-B4AE-93CD15C6DA3F}"/>
              </a:ext>
            </a:extLst>
          </p:cNvPr>
          <p:cNvSpPr>
            <a:spLocks noGrp="1"/>
          </p:cNvSpPr>
          <p:nvPr>
            <p:ph type="dt" sz="half" idx="10"/>
          </p:nvPr>
        </p:nvSpPr>
        <p:spPr/>
        <p:txBody>
          <a:bodyPr/>
          <a:lstStyle/>
          <a:p>
            <a:fld id="{21E30A27-D2B6-49AF-8DC0-0EE02EE565D7}" type="datetime1">
              <a:rPr lang="en-US" smtClean="0"/>
              <a:t>3/23/23</a:t>
            </a:fld>
            <a:endParaRPr lang="en-US"/>
          </a:p>
        </p:txBody>
      </p:sp>
      <p:sp>
        <p:nvSpPr>
          <p:cNvPr id="4" name="Slide Number Placeholder 3">
            <a:extLst>
              <a:ext uri="{FF2B5EF4-FFF2-40B4-BE49-F238E27FC236}">
                <a16:creationId xmlns:a16="http://schemas.microsoft.com/office/drawing/2014/main" id="{585AF0E1-C912-435A-BA23-D2441B490D35}"/>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5" name="Footer Placeholder 4">
            <a:extLst>
              <a:ext uri="{FF2B5EF4-FFF2-40B4-BE49-F238E27FC236}">
                <a16:creationId xmlns:a16="http://schemas.microsoft.com/office/drawing/2014/main" id="{7A58386C-B0D0-4DFF-8F37-769BEBBD2D03}"/>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3" name="Rectangle 2">
            <a:extLst>
              <a:ext uri="{FF2B5EF4-FFF2-40B4-BE49-F238E27FC236}">
                <a16:creationId xmlns:a16="http://schemas.microsoft.com/office/drawing/2014/main" id="{1256C36D-C0FC-47FD-B9A8-CA62F5539D08}"/>
              </a:ext>
            </a:extLst>
          </p:cNvPr>
          <p:cNvSpPr/>
          <p:nvPr/>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34459DD-ACBE-43ED-A506-69CFEE6AC414}"/>
              </a:ext>
            </a:extLst>
          </p:cNvPr>
          <p:cNvCxnSpPr>
            <a:cxnSpLocks/>
          </p:cNvCxnSpPr>
          <p:nvPr/>
        </p:nvCxnSpPr>
        <p:spPr>
          <a:xfrm>
            <a:off x="10797309" y="3429000"/>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F7B7E70-F193-407F-858F-61A7B648BB9C}"/>
              </a:ext>
            </a:extLst>
          </p:cNvPr>
          <p:cNvCxnSpPr>
            <a:cxnSpLocks/>
          </p:cNvCxnSpPr>
          <p:nvPr/>
        </p:nvCxnSpPr>
        <p:spPr>
          <a:xfrm>
            <a:off x="8867503" y="3429000"/>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B5DA582-61C7-4BBC-8F4F-C506EA4C50D5}"/>
              </a:ext>
            </a:extLst>
          </p:cNvPr>
          <p:cNvCxnSpPr>
            <a:cxnSpLocks/>
          </p:cNvCxnSpPr>
          <p:nvPr/>
        </p:nvCxnSpPr>
        <p:spPr>
          <a:xfrm>
            <a:off x="1785258" y="3429000"/>
            <a:ext cx="708224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E2B25CF0-0061-47DA-8783-2149A9B7A75D}"/>
              </a:ext>
            </a:extLst>
          </p:cNvPr>
          <p:cNvSpPr>
            <a:spLocks noGrp="1"/>
          </p:cNvSpPr>
          <p:nvPr>
            <p:ph type="title"/>
          </p:nvPr>
        </p:nvSpPr>
        <p:spPr>
          <a:xfrm>
            <a:off x="1785258" y="3228703"/>
            <a:ext cx="10515600" cy="1325563"/>
          </a:xfrm>
        </p:spPr>
        <p:txBody>
          <a:bodyPr>
            <a:normAutofit/>
          </a:bodyPr>
          <a:lstStyle>
            <a:lvl1pPr>
              <a:defRPr sz="3200"/>
            </a:lvl1pPr>
          </a:lstStyle>
          <a:p>
            <a:r>
              <a:rPr lang="en-US"/>
              <a:t>Click to edit Master title style</a:t>
            </a:r>
          </a:p>
        </p:txBody>
      </p:sp>
      <p:sp>
        <p:nvSpPr>
          <p:cNvPr id="10" name="Rectangle 9">
            <a:extLst>
              <a:ext uri="{FF2B5EF4-FFF2-40B4-BE49-F238E27FC236}">
                <a16:creationId xmlns:a16="http://schemas.microsoft.com/office/drawing/2014/main" id="{8D624636-523A-430A-B0F6-EDFFACDEF7CC}"/>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4458DD5D-9366-4E3A-8D8B-CCF1D31D75BD}"/>
              </a:ext>
            </a:extLst>
          </p:cNvPr>
          <p:cNvCxnSpPr>
            <a:cxnSpLocks/>
          </p:cNvCxnSpPr>
          <p:nvPr userDrawn="1"/>
        </p:nvCxnSpPr>
        <p:spPr>
          <a:xfrm>
            <a:off x="10797309" y="3429000"/>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829DD1C-3EDD-49B6-B51B-61FF77E04560}"/>
              </a:ext>
            </a:extLst>
          </p:cNvPr>
          <p:cNvCxnSpPr>
            <a:cxnSpLocks/>
          </p:cNvCxnSpPr>
          <p:nvPr userDrawn="1"/>
        </p:nvCxnSpPr>
        <p:spPr>
          <a:xfrm>
            <a:off x="8867503" y="3429000"/>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5C752AB-61FD-4DCC-9A2F-9ABEB9DA270A}"/>
              </a:ext>
            </a:extLst>
          </p:cNvPr>
          <p:cNvCxnSpPr>
            <a:cxnSpLocks/>
          </p:cNvCxnSpPr>
          <p:nvPr userDrawn="1"/>
        </p:nvCxnSpPr>
        <p:spPr>
          <a:xfrm>
            <a:off x="1785258" y="3429000"/>
            <a:ext cx="708224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1894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7E9EF1-06DA-42D8-A579-52199AEEE45B}"/>
              </a:ext>
            </a:extLst>
          </p:cNvPr>
          <p:cNvSpPr>
            <a:spLocks noGrp="1"/>
          </p:cNvSpPr>
          <p:nvPr>
            <p:ph type="dt" sz="half" idx="10"/>
          </p:nvPr>
        </p:nvSpPr>
        <p:spPr/>
        <p:txBody>
          <a:bodyPr/>
          <a:lstStyle/>
          <a:p>
            <a:fld id="{27B48AF5-88E7-404F-9064-73CC3D7136B5}" type="datetime1">
              <a:rPr lang="en-US" smtClean="0"/>
              <a:t>3/23/23</a:t>
            </a:fld>
            <a:endParaRPr lang="en-US"/>
          </a:p>
        </p:txBody>
      </p:sp>
      <p:pic>
        <p:nvPicPr>
          <p:cNvPr id="13" name="Picture 12" descr="A red background with white text&#10;&#10;Description automatically generated with medium confidence">
            <a:extLst>
              <a:ext uri="{FF2B5EF4-FFF2-40B4-BE49-F238E27FC236}">
                <a16:creationId xmlns:a16="http://schemas.microsoft.com/office/drawing/2014/main" id="{85E4AA12-A550-4D2F-9A5F-04A18427F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98777" y="4408844"/>
            <a:ext cx="3994446" cy="758151"/>
          </a:xfrm>
          <a:prstGeom prst="rect">
            <a:avLst/>
          </a:prstGeom>
        </p:spPr>
      </p:pic>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24709" y="2369976"/>
            <a:ext cx="7184572" cy="1325563"/>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sp>
        <p:nvSpPr>
          <p:cNvPr id="11" name="Rectangle 10">
            <a:extLst>
              <a:ext uri="{FF2B5EF4-FFF2-40B4-BE49-F238E27FC236}">
                <a16:creationId xmlns:a16="http://schemas.microsoft.com/office/drawing/2014/main" id="{3DD9EF7C-E07E-41B5-89D8-82237128933F}"/>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BD66B79-DC90-4FE9-8A77-F90F9856C33F}"/>
              </a:ext>
            </a:extLst>
          </p:cNvPr>
          <p:cNvCxnSpPr>
            <a:cxnSpLocks/>
          </p:cNvCxnSpPr>
          <p:nvPr userDrawn="1"/>
        </p:nvCxnSpPr>
        <p:spPr>
          <a:xfrm>
            <a:off x="8093223" y="4003766"/>
            <a:ext cx="1516058"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9CCA3ED-CA60-47A9-BF06-B25222E0F1DA}"/>
              </a:ext>
            </a:extLst>
          </p:cNvPr>
          <p:cNvCxnSpPr>
            <a:cxnSpLocks/>
          </p:cNvCxnSpPr>
          <p:nvPr userDrawn="1"/>
        </p:nvCxnSpPr>
        <p:spPr>
          <a:xfrm>
            <a:off x="6287589" y="4003766"/>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CB7696A-D039-48F1-94CC-9A09BE21CD44}"/>
              </a:ext>
            </a:extLst>
          </p:cNvPr>
          <p:cNvCxnSpPr>
            <a:cxnSpLocks/>
          </p:cNvCxnSpPr>
          <p:nvPr userDrawn="1"/>
        </p:nvCxnSpPr>
        <p:spPr>
          <a:xfrm>
            <a:off x="0" y="4003766"/>
            <a:ext cx="6287589"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238A5DC-8A8C-4D9E-B7E9-22A72A0F3FE0}"/>
              </a:ext>
            </a:extLst>
          </p:cNvPr>
          <p:cNvSpPr/>
          <p:nvPr userDrawn="1"/>
        </p:nvSpPr>
        <p:spPr>
          <a:xfrm>
            <a:off x="8991401" y="6183086"/>
            <a:ext cx="3108960" cy="600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5590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7E9EF1-06DA-42D8-A579-52199AEEE45B}"/>
              </a:ext>
            </a:extLst>
          </p:cNvPr>
          <p:cNvSpPr>
            <a:spLocks noGrp="1"/>
          </p:cNvSpPr>
          <p:nvPr>
            <p:ph type="dt" sz="half" idx="10"/>
          </p:nvPr>
        </p:nvSpPr>
        <p:spPr/>
        <p:txBody>
          <a:bodyPr/>
          <a:lstStyle/>
          <a:p>
            <a:fld id="{27B48AF5-88E7-404F-9064-73CC3D7136B5}" type="datetime1">
              <a:rPr lang="en-US" smtClean="0"/>
              <a:t>3/23/23</a:t>
            </a:fld>
            <a:endParaRPr lang="en-US"/>
          </a:p>
        </p:txBody>
      </p:sp>
      <p:pic>
        <p:nvPicPr>
          <p:cNvPr id="13" name="Picture 12" descr="A red background with white text&#10;&#10;Description automatically generated with medium confidence">
            <a:extLst>
              <a:ext uri="{FF2B5EF4-FFF2-40B4-BE49-F238E27FC236}">
                <a16:creationId xmlns:a16="http://schemas.microsoft.com/office/drawing/2014/main" id="{85E4AA12-A550-4D2F-9A5F-04A18427F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2148" y="5977274"/>
            <a:ext cx="3994446" cy="758151"/>
          </a:xfrm>
          <a:prstGeom prst="rect">
            <a:avLst/>
          </a:prstGeom>
        </p:spPr>
      </p:pic>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68252" y="2788443"/>
            <a:ext cx="7184572" cy="1325563"/>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cxnSp>
        <p:nvCxnSpPr>
          <p:cNvPr id="14" name="Straight Connector 13">
            <a:extLst>
              <a:ext uri="{FF2B5EF4-FFF2-40B4-BE49-F238E27FC236}">
                <a16:creationId xmlns:a16="http://schemas.microsoft.com/office/drawing/2014/main" id="{A71FD4B9-3AB6-42A4-9B00-CD501E52FC2B}"/>
              </a:ext>
            </a:extLst>
          </p:cNvPr>
          <p:cNvCxnSpPr>
            <a:cxnSpLocks/>
          </p:cNvCxnSpPr>
          <p:nvPr userDrawn="1"/>
        </p:nvCxnSpPr>
        <p:spPr>
          <a:xfrm flipV="1">
            <a:off x="11532587" y="1055057"/>
            <a:ext cx="0" cy="91122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32640A5-0A41-48D7-8C9D-BF103BF9A0CE}"/>
              </a:ext>
            </a:extLst>
          </p:cNvPr>
          <p:cNvCxnSpPr>
            <a:cxnSpLocks/>
          </p:cNvCxnSpPr>
          <p:nvPr userDrawn="1"/>
        </p:nvCxnSpPr>
        <p:spPr>
          <a:xfrm flipV="1">
            <a:off x="11547622" y="4404735"/>
            <a:ext cx="0" cy="911225"/>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4F06B61-4548-447F-B296-E6F2B9B9A395}"/>
              </a:ext>
            </a:extLst>
          </p:cNvPr>
          <p:cNvCxnSpPr>
            <a:cxnSpLocks/>
          </p:cNvCxnSpPr>
          <p:nvPr userDrawn="1"/>
        </p:nvCxnSpPr>
        <p:spPr>
          <a:xfrm flipV="1">
            <a:off x="11539514" y="2753609"/>
            <a:ext cx="0" cy="91122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7DF650F-BBE7-4398-86C7-CD096929841E}"/>
              </a:ext>
            </a:extLst>
          </p:cNvPr>
          <p:cNvSpPr txBox="1"/>
          <p:nvPr userDrawn="1"/>
        </p:nvSpPr>
        <p:spPr>
          <a:xfrm>
            <a:off x="11063869" y="713434"/>
            <a:ext cx="851516" cy="338554"/>
          </a:xfrm>
          <a:prstGeom prst="rect">
            <a:avLst/>
          </a:prstGeom>
          <a:noFill/>
        </p:spPr>
        <p:txBody>
          <a:bodyPr wrap="none" rtlCol="0">
            <a:spAutoFit/>
          </a:bodyPr>
          <a:lstStyle/>
          <a:p>
            <a:pPr algn="ctr"/>
            <a:r>
              <a:rPr lang="en-US" sz="1600"/>
              <a:t>Support</a:t>
            </a:r>
          </a:p>
        </p:txBody>
      </p:sp>
      <p:sp>
        <p:nvSpPr>
          <p:cNvPr id="22" name="TextBox 21">
            <a:extLst>
              <a:ext uri="{FF2B5EF4-FFF2-40B4-BE49-F238E27FC236}">
                <a16:creationId xmlns:a16="http://schemas.microsoft.com/office/drawing/2014/main" id="{2DD03811-1055-42AD-AB07-9861552AE5BF}"/>
              </a:ext>
            </a:extLst>
          </p:cNvPr>
          <p:cNvSpPr txBox="1"/>
          <p:nvPr userDrawn="1"/>
        </p:nvSpPr>
        <p:spPr>
          <a:xfrm>
            <a:off x="11233758" y="4066181"/>
            <a:ext cx="597664" cy="338554"/>
          </a:xfrm>
          <a:prstGeom prst="rect">
            <a:avLst/>
          </a:prstGeom>
          <a:noFill/>
        </p:spPr>
        <p:txBody>
          <a:bodyPr wrap="none" rtlCol="0">
            <a:spAutoFit/>
          </a:bodyPr>
          <a:lstStyle/>
          <a:p>
            <a:pPr algn="ctr"/>
            <a:r>
              <a:rPr lang="en-US" sz="1600"/>
              <a:t>Trust</a:t>
            </a:r>
          </a:p>
        </p:txBody>
      </p:sp>
      <p:sp>
        <p:nvSpPr>
          <p:cNvPr id="23" name="TextBox 22">
            <a:extLst>
              <a:ext uri="{FF2B5EF4-FFF2-40B4-BE49-F238E27FC236}">
                <a16:creationId xmlns:a16="http://schemas.microsoft.com/office/drawing/2014/main" id="{6ECCE322-F706-4A81-BE7B-165CDB343853}"/>
              </a:ext>
            </a:extLst>
          </p:cNvPr>
          <p:cNvSpPr txBox="1"/>
          <p:nvPr userDrawn="1"/>
        </p:nvSpPr>
        <p:spPr>
          <a:xfrm>
            <a:off x="10903249" y="2376647"/>
            <a:ext cx="1288751" cy="338554"/>
          </a:xfrm>
          <a:prstGeom prst="rect">
            <a:avLst/>
          </a:prstGeom>
          <a:noFill/>
        </p:spPr>
        <p:txBody>
          <a:bodyPr wrap="none" rtlCol="0">
            <a:spAutoFit/>
          </a:bodyPr>
          <a:lstStyle/>
          <a:p>
            <a:pPr algn="ctr"/>
            <a:r>
              <a:rPr lang="en-US" sz="1600"/>
              <a:t>Transparency</a:t>
            </a:r>
          </a:p>
        </p:txBody>
      </p:sp>
    </p:spTree>
    <p:extLst>
      <p:ext uri="{BB962C8B-B14F-4D97-AF65-F5344CB8AC3E}">
        <p14:creationId xmlns:p14="http://schemas.microsoft.com/office/powerpoint/2010/main" val="3950315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7E9EF1-06DA-42D8-A579-52199AEEE45B}"/>
              </a:ext>
            </a:extLst>
          </p:cNvPr>
          <p:cNvSpPr>
            <a:spLocks noGrp="1"/>
          </p:cNvSpPr>
          <p:nvPr>
            <p:ph type="dt" sz="half" idx="10"/>
          </p:nvPr>
        </p:nvSpPr>
        <p:spPr/>
        <p:txBody>
          <a:bodyPr/>
          <a:lstStyle/>
          <a:p>
            <a:fld id="{8F9246FC-1AF7-484E-AE8C-E5AE726A4F4A}" type="datetime1">
              <a:rPr lang="en-US" smtClean="0"/>
              <a:t>3/23/23</a:t>
            </a:fld>
            <a:endParaRPr lang="en-US"/>
          </a:p>
        </p:txBody>
      </p:sp>
      <p:sp>
        <p:nvSpPr>
          <p:cNvPr id="8" name="Rectangle 7">
            <a:extLst>
              <a:ext uri="{FF2B5EF4-FFF2-40B4-BE49-F238E27FC236}">
                <a16:creationId xmlns:a16="http://schemas.microsoft.com/office/drawing/2014/main" id="{BC3CE8CC-31F9-43D5-8593-5516AC5831A7}"/>
              </a:ext>
            </a:extLst>
          </p:cNvPr>
          <p:cNvSpPr/>
          <p:nvPr userDrawn="1"/>
        </p:nvSpPr>
        <p:spPr>
          <a:xfrm>
            <a:off x="0" y="0"/>
            <a:ext cx="12262923"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7E19E4A-2377-48FA-A01E-FD54C55D12C2}"/>
              </a:ext>
            </a:extLst>
          </p:cNvPr>
          <p:cNvSpPr/>
          <p:nvPr userDrawn="1"/>
        </p:nvSpPr>
        <p:spPr>
          <a:xfrm>
            <a:off x="10276114" y="294481"/>
            <a:ext cx="1654628" cy="16557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74A07A-D5D6-4D5F-8165-DBE47B871C06}"/>
              </a:ext>
            </a:extLst>
          </p:cNvPr>
          <p:cNvSpPr/>
          <p:nvPr userDrawn="1"/>
        </p:nvSpPr>
        <p:spPr>
          <a:xfrm>
            <a:off x="9927771" y="708779"/>
            <a:ext cx="1654628" cy="16557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7A7C5FB-E737-4245-8D9A-A7E8D561B0F3}"/>
              </a:ext>
            </a:extLst>
          </p:cNvPr>
          <p:cNvSpPr/>
          <p:nvPr userDrawn="1"/>
        </p:nvSpPr>
        <p:spPr>
          <a:xfrm>
            <a:off x="9440092" y="1214437"/>
            <a:ext cx="1654628" cy="16557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red background with white text&#10;&#10;Description automatically generated with medium confidence">
            <a:extLst>
              <a:ext uri="{FF2B5EF4-FFF2-40B4-BE49-F238E27FC236}">
                <a16:creationId xmlns:a16="http://schemas.microsoft.com/office/drawing/2014/main" id="{85E4AA12-A550-4D2F-9A5F-04A18427F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55274" y="4612379"/>
            <a:ext cx="4974652" cy="944195"/>
          </a:xfrm>
          <a:prstGeom prst="rect">
            <a:avLst/>
          </a:prstGeom>
        </p:spPr>
      </p:pic>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68252" y="2788443"/>
            <a:ext cx="7184572" cy="1325563"/>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spTree>
    <p:extLst>
      <p:ext uri="{BB962C8B-B14F-4D97-AF65-F5344CB8AC3E}">
        <p14:creationId xmlns:p14="http://schemas.microsoft.com/office/powerpoint/2010/main" val="41957525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FC115-A0D2-4280-A000-140039B246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7D34F6-1787-4183-B3CA-DE5A5A90A0C3}"/>
              </a:ext>
            </a:extLst>
          </p:cNvPr>
          <p:cNvSpPr>
            <a:spLocks noGrp="1"/>
          </p:cNvSpPr>
          <p:nvPr>
            <p:ph type="dt" sz="half" idx="10"/>
          </p:nvPr>
        </p:nvSpPr>
        <p:spPr/>
        <p:txBody>
          <a:bodyPr/>
          <a:lstStyle/>
          <a:p>
            <a:fld id="{45A53362-3305-4C19-856C-55DE37A936A6}" type="datetime1">
              <a:rPr lang="en-US" smtClean="0"/>
              <a:t>3/23/23</a:t>
            </a:fld>
            <a:endParaRPr lang="en-US"/>
          </a:p>
        </p:txBody>
      </p:sp>
      <p:sp>
        <p:nvSpPr>
          <p:cNvPr id="6" name="Footer Placeholder 4">
            <a:extLst>
              <a:ext uri="{FF2B5EF4-FFF2-40B4-BE49-F238E27FC236}">
                <a16:creationId xmlns:a16="http://schemas.microsoft.com/office/drawing/2014/main" id="{13C46FDF-358A-4205-B6F0-A508F90BD05D}"/>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7" name="Content Placeholder 3">
            <a:extLst>
              <a:ext uri="{FF2B5EF4-FFF2-40B4-BE49-F238E27FC236}">
                <a16:creationId xmlns:a16="http://schemas.microsoft.com/office/drawing/2014/main" id="{64444E8D-9818-4C97-8B85-839A40DC3E77}"/>
              </a:ext>
            </a:extLst>
          </p:cNvPr>
          <p:cNvSpPr>
            <a:spLocks noGrp="1"/>
          </p:cNvSpPr>
          <p:nvPr>
            <p:ph sz="half" idx="2"/>
          </p:nvPr>
        </p:nvSpPr>
        <p:spPr>
          <a:xfrm>
            <a:off x="839788" y="1857374"/>
            <a:ext cx="10514011" cy="4332289"/>
          </a:xfrm>
        </p:spPr>
        <p:txBody>
          <a:bodyPr/>
          <a:lstStyle>
            <a:lvl1pPr marL="457200" indent="-457200">
              <a:buClr>
                <a:schemeClr val="accent4"/>
              </a:buClr>
              <a:buFont typeface="Wingdings" panose="05000000000000000000" pitchFamily="2" charset="2"/>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Ø"/>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Slide Number Placeholder 5">
            <a:extLst>
              <a:ext uri="{FF2B5EF4-FFF2-40B4-BE49-F238E27FC236}">
                <a16:creationId xmlns:a16="http://schemas.microsoft.com/office/drawing/2014/main" id="{4C6BDB9B-7564-4569-8AC4-9E67F2A2005A}"/>
              </a:ext>
            </a:extLst>
          </p:cNvPr>
          <p:cNvSpPr>
            <a:spLocks noGrp="1"/>
          </p:cNvSpPr>
          <p:nvPr>
            <p:ph type="sldNum" sz="quarter" idx="12"/>
          </p:nvPr>
        </p:nvSpPr>
        <p:spPr>
          <a:xfrm>
            <a:off x="9340273" y="6389812"/>
            <a:ext cx="2743200" cy="365125"/>
          </a:xfrm>
        </p:spPr>
        <p:txBody>
          <a:bodyPr/>
          <a:lstStyle/>
          <a:p>
            <a:fld id="{90DBDF0A-F87E-4B63-9454-692B7BA54791}" type="slidenum">
              <a:rPr lang="en-US" smtClean="0"/>
              <a:t>‹#›</a:t>
            </a:fld>
            <a:endParaRPr lang="en-US"/>
          </a:p>
        </p:txBody>
      </p:sp>
    </p:spTree>
    <p:extLst>
      <p:ext uri="{BB962C8B-B14F-4D97-AF65-F5344CB8AC3E}">
        <p14:creationId xmlns:p14="http://schemas.microsoft.com/office/powerpoint/2010/main" val="761817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7E9EF1-06DA-42D8-A579-52199AEEE45B}"/>
              </a:ext>
            </a:extLst>
          </p:cNvPr>
          <p:cNvSpPr>
            <a:spLocks noGrp="1"/>
          </p:cNvSpPr>
          <p:nvPr>
            <p:ph type="dt" sz="half" idx="10"/>
          </p:nvPr>
        </p:nvSpPr>
        <p:spPr/>
        <p:txBody>
          <a:bodyPr/>
          <a:lstStyle/>
          <a:p>
            <a:fld id="{27B48AF5-88E7-404F-9064-73CC3D7136B5}" type="datetime1">
              <a:rPr lang="en-US" smtClean="0"/>
              <a:t>3/23/23</a:t>
            </a:fld>
            <a:endParaRPr lang="en-US"/>
          </a:p>
        </p:txBody>
      </p:sp>
      <p:pic>
        <p:nvPicPr>
          <p:cNvPr id="13" name="Picture 12" descr="A red background with white text&#10;&#10;Description automatically generated with medium confidence">
            <a:extLst>
              <a:ext uri="{FF2B5EF4-FFF2-40B4-BE49-F238E27FC236}">
                <a16:creationId xmlns:a16="http://schemas.microsoft.com/office/drawing/2014/main" id="{85E4AA12-A550-4D2F-9A5F-04A18427F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2148" y="5977274"/>
            <a:ext cx="3994446" cy="758151"/>
          </a:xfrm>
          <a:prstGeom prst="rect">
            <a:avLst/>
          </a:prstGeom>
        </p:spPr>
      </p:pic>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68252" y="2788443"/>
            <a:ext cx="7184572" cy="1325563"/>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cxnSp>
        <p:nvCxnSpPr>
          <p:cNvPr id="14" name="Straight Connector 13">
            <a:extLst>
              <a:ext uri="{FF2B5EF4-FFF2-40B4-BE49-F238E27FC236}">
                <a16:creationId xmlns:a16="http://schemas.microsoft.com/office/drawing/2014/main" id="{A71FD4B9-3AB6-42A4-9B00-CD501E52FC2B}"/>
              </a:ext>
            </a:extLst>
          </p:cNvPr>
          <p:cNvCxnSpPr>
            <a:cxnSpLocks/>
          </p:cNvCxnSpPr>
          <p:nvPr userDrawn="1"/>
        </p:nvCxnSpPr>
        <p:spPr>
          <a:xfrm flipV="1">
            <a:off x="11532587" y="1055057"/>
            <a:ext cx="0" cy="91122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32640A5-0A41-48D7-8C9D-BF103BF9A0CE}"/>
              </a:ext>
            </a:extLst>
          </p:cNvPr>
          <p:cNvCxnSpPr>
            <a:cxnSpLocks/>
          </p:cNvCxnSpPr>
          <p:nvPr userDrawn="1"/>
        </p:nvCxnSpPr>
        <p:spPr>
          <a:xfrm flipV="1">
            <a:off x="11547622" y="4404735"/>
            <a:ext cx="0" cy="911225"/>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4F06B61-4548-447F-B296-E6F2B9B9A395}"/>
              </a:ext>
            </a:extLst>
          </p:cNvPr>
          <p:cNvCxnSpPr>
            <a:cxnSpLocks/>
          </p:cNvCxnSpPr>
          <p:nvPr userDrawn="1"/>
        </p:nvCxnSpPr>
        <p:spPr>
          <a:xfrm flipV="1">
            <a:off x="11539514" y="2753609"/>
            <a:ext cx="0" cy="91122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7DF650F-BBE7-4398-86C7-CD096929841E}"/>
              </a:ext>
            </a:extLst>
          </p:cNvPr>
          <p:cNvSpPr txBox="1"/>
          <p:nvPr userDrawn="1"/>
        </p:nvSpPr>
        <p:spPr>
          <a:xfrm>
            <a:off x="11063869" y="713434"/>
            <a:ext cx="851516" cy="338554"/>
          </a:xfrm>
          <a:prstGeom prst="rect">
            <a:avLst/>
          </a:prstGeom>
          <a:noFill/>
        </p:spPr>
        <p:txBody>
          <a:bodyPr wrap="none" rtlCol="0">
            <a:spAutoFit/>
          </a:bodyPr>
          <a:lstStyle/>
          <a:p>
            <a:pPr algn="ctr"/>
            <a:r>
              <a:rPr lang="en-US" sz="1600"/>
              <a:t>Support</a:t>
            </a:r>
          </a:p>
        </p:txBody>
      </p:sp>
      <p:sp>
        <p:nvSpPr>
          <p:cNvPr id="22" name="TextBox 21">
            <a:extLst>
              <a:ext uri="{FF2B5EF4-FFF2-40B4-BE49-F238E27FC236}">
                <a16:creationId xmlns:a16="http://schemas.microsoft.com/office/drawing/2014/main" id="{2DD03811-1055-42AD-AB07-9861552AE5BF}"/>
              </a:ext>
            </a:extLst>
          </p:cNvPr>
          <p:cNvSpPr txBox="1"/>
          <p:nvPr userDrawn="1"/>
        </p:nvSpPr>
        <p:spPr>
          <a:xfrm>
            <a:off x="11233758" y="4066181"/>
            <a:ext cx="597664" cy="338554"/>
          </a:xfrm>
          <a:prstGeom prst="rect">
            <a:avLst/>
          </a:prstGeom>
          <a:noFill/>
        </p:spPr>
        <p:txBody>
          <a:bodyPr wrap="none" rtlCol="0">
            <a:spAutoFit/>
          </a:bodyPr>
          <a:lstStyle/>
          <a:p>
            <a:pPr algn="ctr"/>
            <a:r>
              <a:rPr lang="en-US" sz="1600"/>
              <a:t>Trust</a:t>
            </a:r>
          </a:p>
        </p:txBody>
      </p:sp>
      <p:sp>
        <p:nvSpPr>
          <p:cNvPr id="23" name="TextBox 22">
            <a:extLst>
              <a:ext uri="{FF2B5EF4-FFF2-40B4-BE49-F238E27FC236}">
                <a16:creationId xmlns:a16="http://schemas.microsoft.com/office/drawing/2014/main" id="{6ECCE322-F706-4A81-BE7B-165CDB343853}"/>
              </a:ext>
            </a:extLst>
          </p:cNvPr>
          <p:cNvSpPr txBox="1"/>
          <p:nvPr userDrawn="1"/>
        </p:nvSpPr>
        <p:spPr>
          <a:xfrm>
            <a:off x="10903249" y="2376647"/>
            <a:ext cx="1288751" cy="338554"/>
          </a:xfrm>
          <a:prstGeom prst="rect">
            <a:avLst/>
          </a:prstGeom>
          <a:noFill/>
        </p:spPr>
        <p:txBody>
          <a:bodyPr wrap="none" rtlCol="0">
            <a:spAutoFit/>
          </a:bodyPr>
          <a:lstStyle/>
          <a:p>
            <a:pPr algn="ctr"/>
            <a:r>
              <a:rPr lang="en-US" sz="1600"/>
              <a:t>Transparency</a:t>
            </a:r>
          </a:p>
        </p:txBody>
      </p:sp>
    </p:spTree>
    <p:extLst>
      <p:ext uri="{BB962C8B-B14F-4D97-AF65-F5344CB8AC3E}">
        <p14:creationId xmlns:p14="http://schemas.microsoft.com/office/powerpoint/2010/main" val="39449219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with acc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B95F1-E3EC-40CB-B7F7-46A78402E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5D290D-16E7-4D01-BB5D-5AF6BE309C88}"/>
              </a:ext>
            </a:extLst>
          </p:cNvPr>
          <p:cNvSpPr>
            <a:spLocks noGrp="1"/>
          </p:cNvSpPr>
          <p:nvPr>
            <p:ph sz="half" idx="1" hasCustomPrompt="1"/>
          </p:nvPr>
        </p:nvSpPr>
        <p:spPr>
          <a:xfrm>
            <a:off x="838200" y="182562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5" name="Date Placeholder 4">
            <a:extLst>
              <a:ext uri="{FF2B5EF4-FFF2-40B4-BE49-F238E27FC236}">
                <a16:creationId xmlns:a16="http://schemas.microsoft.com/office/drawing/2014/main" id="{3614A88B-0F2F-4FF3-B650-90576F452B17}"/>
              </a:ext>
            </a:extLst>
          </p:cNvPr>
          <p:cNvSpPr>
            <a:spLocks noGrp="1"/>
          </p:cNvSpPr>
          <p:nvPr>
            <p:ph type="dt" sz="half" idx="10"/>
          </p:nvPr>
        </p:nvSpPr>
        <p:spPr/>
        <p:txBody>
          <a:bodyPr/>
          <a:lstStyle/>
          <a:p>
            <a:fld id="{1CF893F4-51C2-49C2-912B-D0D609BC1787}" type="datetime1">
              <a:rPr lang="en-US" smtClean="0"/>
              <a:t>3/23/23</a:t>
            </a:fld>
            <a:endParaRPr lang="en-US"/>
          </a:p>
        </p:txBody>
      </p:sp>
      <p:sp>
        <p:nvSpPr>
          <p:cNvPr id="7" name="Slide Number Placeholder 6">
            <a:extLst>
              <a:ext uri="{FF2B5EF4-FFF2-40B4-BE49-F238E27FC236}">
                <a16:creationId xmlns:a16="http://schemas.microsoft.com/office/drawing/2014/main" id="{05CC49F6-1D3E-4D88-BBCC-9155EFE95843}"/>
              </a:ext>
            </a:extLst>
          </p:cNvPr>
          <p:cNvSpPr>
            <a:spLocks noGrp="1"/>
          </p:cNvSpPr>
          <p:nvPr>
            <p:ph type="sldNum" sz="quarter" idx="12"/>
          </p:nvPr>
        </p:nvSpPr>
        <p:spPr/>
        <p:txBody>
          <a:bodyPr/>
          <a:lstStyle/>
          <a:p>
            <a:fld id="{90DBDF0A-F87E-4B63-9454-692B7BA54791}" type="slidenum">
              <a:rPr lang="en-US" smtClean="0"/>
              <a:t>‹#›</a:t>
            </a:fld>
            <a:endParaRPr lang="en-US"/>
          </a:p>
        </p:txBody>
      </p:sp>
      <p:cxnSp>
        <p:nvCxnSpPr>
          <p:cNvPr id="8" name="Straight Connector 7">
            <a:extLst>
              <a:ext uri="{FF2B5EF4-FFF2-40B4-BE49-F238E27FC236}">
                <a16:creationId xmlns:a16="http://schemas.microsoft.com/office/drawing/2014/main" id="{2E406DCF-7962-4110-8F6F-D5FE7303623A}"/>
              </a:ext>
            </a:extLst>
          </p:cNvPr>
          <p:cNvCxnSpPr>
            <a:cxnSpLocks/>
          </p:cNvCxnSpPr>
          <p:nvPr userDrawn="1"/>
        </p:nvCxnSpPr>
        <p:spPr>
          <a:xfrm>
            <a:off x="838200"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FD773996-19EC-48DC-A62C-0A36B7E8DFEB}"/>
              </a:ext>
            </a:extLst>
          </p:cNvPr>
          <p:cNvSpPr>
            <a:spLocks noGrp="1"/>
          </p:cNvSpPr>
          <p:nvPr>
            <p:ph sz="half" idx="13" hasCustomPrompt="1"/>
          </p:nvPr>
        </p:nvSpPr>
        <p:spPr>
          <a:xfrm>
            <a:off x="838200" y="3333641"/>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14" name="Content Placeholder 2">
            <a:extLst>
              <a:ext uri="{FF2B5EF4-FFF2-40B4-BE49-F238E27FC236}">
                <a16:creationId xmlns:a16="http://schemas.microsoft.com/office/drawing/2014/main" id="{D5EE4C6C-FBD7-4704-ABA5-9CEC1DFF267A}"/>
              </a:ext>
            </a:extLst>
          </p:cNvPr>
          <p:cNvSpPr>
            <a:spLocks noGrp="1"/>
          </p:cNvSpPr>
          <p:nvPr>
            <p:ph sz="half" idx="14" hasCustomPrompt="1"/>
          </p:nvPr>
        </p:nvSpPr>
        <p:spPr>
          <a:xfrm>
            <a:off x="838200" y="474467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18" name="Straight Connector 17">
            <a:extLst>
              <a:ext uri="{FF2B5EF4-FFF2-40B4-BE49-F238E27FC236}">
                <a16:creationId xmlns:a16="http://schemas.microsoft.com/office/drawing/2014/main" id="{2459D36A-DD99-4AE7-9255-A0E85DB78FEC}"/>
              </a:ext>
            </a:extLst>
          </p:cNvPr>
          <p:cNvCxnSpPr>
            <a:cxnSpLocks/>
          </p:cNvCxnSpPr>
          <p:nvPr userDrawn="1"/>
        </p:nvCxnSpPr>
        <p:spPr>
          <a:xfrm>
            <a:off x="838200"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F7876E-B2D2-438B-AEB7-F527C8298AE5}"/>
              </a:ext>
            </a:extLst>
          </p:cNvPr>
          <p:cNvCxnSpPr>
            <a:cxnSpLocks/>
          </p:cNvCxnSpPr>
          <p:nvPr userDrawn="1"/>
        </p:nvCxnSpPr>
        <p:spPr>
          <a:xfrm>
            <a:off x="838200"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78837AA1-5A36-4EAA-BBBA-52BC1BD833DC}"/>
              </a:ext>
            </a:extLst>
          </p:cNvPr>
          <p:cNvSpPr>
            <a:spLocks noGrp="1"/>
          </p:cNvSpPr>
          <p:nvPr>
            <p:ph sz="half" idx="15" hasCustomPrompt="1"/>
          </p:nvPr>
        </p:nvSpPr>
        <p:spPr>
          <a:xfrm>
            <a:off x="6631709" y="182562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21" name="Straight Connector 20">
            <a:extLst>
              <a:ext uri="{FF2B5EF4-FFF2-40B4-BE49-F238E27FC236}">
                <a16:creationId xmlns:a16="http://schemas.microsoft.com/office/drawing/2014/main" id="{9827948B-0088-4123-BE89-BF9C6B4AA584}"/>
              </a:ext>
            </a:extLst>
          </p:cNvPr>
          <p:cNvCxnSpPr>
            <a:cxnSpLocks/>
          </p:cNvCxnSpPr>
          <p:nvPr userDrawn="1"/>
        </p:nvCxnSpPr>
        <p:spPr>
          <a:xfrm>
            <a:off x="6631709"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01AFBFA9-B2BA-4ED9-9BC3-939E913B6397}"/>
              </a:ext>
            </a:extLst>
          </p:cNvPr>
          <p:cNvSpPr>
            <a:spLocks noGrp="1"/>
          </p:cNvSpPr>
          <p:nvPr>
            <p:ph sz="half" idx="16" hasCustomPrompt="1"/>
          </p:nvPr>
        </p:nvSpPr>
        <p:spPr>
          <a:xfrm>
            <a:off x="6631709" y="3333641"/>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23" name="Content Placeholder 2">
            <a:extLst>
              <a:ext uri="{FF2B5EF4-FFF2-40B4-BE49-F238E27FC236}">
                <a16:creationId xmlns:a16="http://schemas.microsoft.com/office/drawing/2014/main" id="{93F4B181-DA7E-4D30-B6D0-7377622CDE0C}"/>
              </a:ext>
            </a:extLst>
          </p:cNvPr>
          <p:cNvSpPr>
            <a:spLocks noGrp="1"/>
          </p:cNvSpPr>
          <p:nvPr>
            <p:ph sz="half" idx="17" hasCustomPrompt="1"/>
          </p:nvPr>
        </p:nvSpPr>
        <p:spPr>
          <a:xfrm>
            <a:off x="6631709" y="474467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24" name="Straight Connector 23">
            <a:extLst>
              <a:ext uri="{FF2B5EF4-FFF2-40B4-BE49-F238E27FC236}">
                <a16:creationId xmlns:a16="http://schemas.microsoft.com/office/drawing/2014/main" id="{17702E0C-8CB2-4AD9-AC61-FDB5834B8618}"/>
              </a:ext>
            </a:extLst>
          </p:cNvPr>
          <p:cNvCxnSpPr>
            <a:cxnSpLocks/>
          </p:cNvCxnSpPr>
          <p:nvPr userDrawn="1"/>
        </p:nvCxnSpPr>
        <p:spPr>
          <a:xfrm>
            <a:off x="6631709"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6B2F284-D83C-433C-9E2E-1072C4B35B47}"/>
              </a:ext>
            </a:extLst>
          </p:cNvPr>
          <p:cNvCxnSpPr>
            <a:cxnSpLocks/>
          </p:cNvCxnSpPr>
          <p:nvPr userDrawn="1"/>
        </p:nvCxnSpPr>
        <p:spPr>
          <a:xfrm>
            <a:off x="6631709"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Footer Placeholder 4">
            <a:extLst>
              <a:ext uri="{FF2B5EF4-FFF2-40B4-BE49-F238E27FC236}">
                <a16:creationId xmlns:a16="http://schemas.microsoft.com/office/drawing/2014/main" id="{65D43DDE-2606-4838-BDB0-330FFD281392}"/>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870621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8F141-10C2-4F42-A395-C287FAAD9F57}"/>
              </a:ext>
            </a:extLst>
          </p:cNvPr>
          <p:cNvSpPr>
            <a:spLocks noGrp="1"/>
          </p:cNvSpPr>
          <p:nvPr>
            <p:ph type="title" hasCustomPrompt="1"/>
          </p:nvPr>
        </p:nvSpPr>
        <p:spPr>
          <a:xfrm>
            <a:off x="839788" y="365125"/>
            <a:ext cx="10515600" cy="1325563"/>
          </a:xfrm>
        </p:spPr>
        <p:txBody>
          <a:bodyPr/>
          <a:lstStyle>
            <a:lvl1pPr>
              <a:defRPr/>
            </a:lvl1pPr>
          </a:lstStyle>
          <a:p>
            <a:r>
              <a:rPr lang="en-US"/>
              <a:t>Title</a:t>
            </a:r>
          </a:p>
        </p:txBody>
      </p:sp>
      <p:sp>
        <p:nvSpPr>
          <p:cNvPr id="4" name="Content Placeholder 3">
            <a:extLst>
              <a:ext uri="{FF2B5EF4-FFF2-40B4-BE49-F238E27FC236}">
                <a16:creationId xmlns:a16="http://schemas.microsoft.com/office/drawing/2014/main" id="{01A65710-D1D0-4A2F-ADB3-5B886EA9E69E}"/>
              </a:ext>
            </a:extLst>
          </p:cNvPr>
          <p:cNvSpPr>
            <a:spLocks noGrp="1"/>
          </p:cNvSpPr>
          <p:nvPr>
            <p:ph sz="half" idx="2"/>
          </p:nvPr>
        </p:nvSpPr>
        <p:spPr>
          <a:xfrm>
            <a:off x="839789" y="1857374"/>
            <a:ext cx="5180012" cy="4332289"/>
          </a:xfrm>
        </p:spPr>
        <p:txBody>
          <a:bodyPr/>
          <a:lstStyle>
            <a:lvl1pPr marL="457200" indent="-457200">
              <a:buClr>
                <a:schemeClr val="accent4"/>
              </a:buClr>
              <a:buFont typeface="Wingdings" panose="05000000000000000000" pitchFamily="2" charset="2"/>
              <a:buChar char="Ø"/>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B89E0E9-EDC6-4F1F-979D-C7CB9CCFCF0F}"/>
              </a:ext>
            </a:extLst>
          </p:cNvPr>
          <p:cNvSpPr>
            <a:spLocks noGrp="1"/>
          </p:cNvSpPr>
          <p:nvPr>
            <p:ph sz="quarter" idx="4"/>
          </p:nvPr>
        </p:nvSpPr>
        <p:spPr>
          <a:xfrm>
            <a:off x="6172200" y="1857374"/>
            <a:ext cx="5183188" cy="4332289"/>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89BDBF-B563-4442-A11A-AB0305F7530C}"/>
              </a:ext>
            </a:extLst>
          </p:cNvPr>
          <p:cNvSpPr>
            <a:spLocks noGrp="1"/>
          </p:cNvSpPr>
          <p:nvPr>
            <p:ph type="dt" sz="half" idx="10"/>
          </p:nvPr>
        </p:nvSpPr>
        <p:spPr/>
        <p:txBody>
          <a:bodyPr/>
          <a:lstStyle/>
          <a:p>
            <a:fld id="{1B6A136D-8BA1-4898-9712-001F77FD2690}" type="datetime1">
              <a:rPr lang="en-US" smtClean="0"/>
              <a:t>3/23/23</a:t>
            </a:fld>
            <a:endParaRPr lang="en-US"/>
          </a:p>
        </p:txBody>
      </p:sp>
      <p:sp>
        <p:nvSpPr>
          <p:cNvPr id="9" name="Slide Number Placeholder 8">
            <a:extLst>
              <a:ext uri="{FF2B5EF4-FFF2-40B4-BE49-F238E27FC236}">
                <a16:creationId xmlns:a16="http://schemas.microsoft.com/office/drawing/2014/main" id="{A2D66D9F-E2C3-49F7-B252-CB5B7F679A99}"/>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10" name="Footer Placeholder 4">
            <a:extLst>
              <a:ext uri="{FF2B5EF4-FFF2-40B4-BE49-F238E27FC236}">
                <a16:creationId xmlns:a16="http://schemas.microsoft.com/office/drawing/2014/main" id="{8C41AF86-4C00-4311-A099-67EC5B823443}"/>
              </a:ext>
            </a:extLst>
          </p:cNvPr>
          <p:cNvSpPr>
            <a:spLocks noGrp="1"/>
          </p:cNvSpPr>
          <p:nvPr>
            <p:ph type="ftr" sz="quarter" idx="1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2507547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09E31B-5AC8-4EDF-B4AE-93CD15C6DA3F}"/>
              </a:ext>
            </a:extLst>
          </p:cNvPr>
          <p:cNvSpPr>
            <a:spLocks noGrp="1"/>
          </p:cNvSpPr>
          <p:nvPr>
            <p:ph type="dt" sz="half" idx="10"/>
          </p:nvPr>
        </p:nvSpPr>
        <p:spPr/>
        <p:txBody>
          <a:bodyPr/>
          <a:lstStyle/>
          <a:p>
            <a:fld id="{21E30A27-D2B6-49AF-8DC0-0EE02EE565D7}" type="datetime1">
              <a:rPr lang="en-US" smtClean="0"/>
              <a:t>3/23/23</a:t>
            </a:fld>
            <a:endParaRPr lang="en-US"/>
          </a:p>
        </p:txBody>
      </p:sp>
      <p:sp>
        <p:nvSpPr>
          <p:cNvPr id="4" name="Slide Number Placeholder 3">
            <a:extLst>
              <a:ext uri="{FF2B5EF4-FFF2-40B4-BE49-F238E27FC236}">
                <a16:creationId xmlns:a16="http://schemas.microsoft.com/office/drawing/2014/main" id="{585AF0E1-C912-435A-BA23-D2441B490D35}"/>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5" name="Footer Placeholder 4">
            <a:extLst>
              <a:ext uri="{FF2B5EF4-FFF2-40B4-BE49-F238E27FC236}">
                <a16:creationId xmlns:a16="http://schemas.microsoft.com/office/drawing/2014/main" id="{7A58386C-B0D0-4DFF-8F37-769BEBBD2D03}"/>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3" name="Rectangle 2">
            <a:extLst>
              <a:ext uri="{FF2B5EF4-FFF2-40B4-BE49-F238E27FC236}">
                <a16:creationId xmlns:a16="http://schemas.microsoft.com/office/drawing/2014/main" id="{1256C36D-C0FC-47FD-B9A8-CA62F5539D08}"/>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34459DD-ACBE-43ED-A506-69CFEE6AC414}"/>
              </a:ext>
            </a:extLst>
          </p:cNvPr>
          <p:cNvCxnSpPr>
            <a:cxnSpLocks/>
          </p:cNvCxnSpPr>
          <p:nvPr userDrawn="1"/>
        </p:nvCxnSpPr>
        <p:spPr>
          <a:xfrm>
            <a:off x="10797309" y="3429000"/>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F7B7E70-F193-407F-858F-61A7B648BB9C}"/>
              </a:ext>
            </a:extLst>
          </p:cNvPr>
          <p:cNvCxnSpPr>
            <a:cxnSpLocks/>
          </p:cNvCxnSpPr>
          <p:nvPr userDrawn="1"/>
        </p:nvCxnSpPr>
        <p:spPr>
          <a:xfrm>
            <a:off x="8867503" y="3429000"/>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B5DA582-61C7-4BBC-8F4F-C506EA4C50D5}"/>
              </a:ext>
            </a:extLst>
          </p:cNvPr>
          <p:cNvCxnSpPr>
            <a:cxnSpLocks/>
          </p:cNvCxnSpPr>
          <p:nvPr userDrawn="1"/>
        </p:nvCxnSpPr>
        <p:spPr>
          <a:xfrm>
            <a:off x="1785258" y="3429000"/>
            <a:ext cx="708224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E2B25CF0-0061-47DA-8783-2149A9B7A75D}"/>
              </a:ext>
            </a:extLst>
          </p:cNvPr>
          <p:cNvSpPr>
            <a:spLocks noGrp="1"/>
          </p:cNvSpPr>
          <p:nvPr>
            <p:ph type="title"/>
          </p:nvPr>
        </p:nvSpPr>
        <p:spPr>
          <a:xfrm>
            <a:off x="1785258" y="3228703"/>
            <a:ext cx="10515600" cy="1325563"/>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5836538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6" name="Footer Placeholder 6">
            <a:extLst>
              <a:ext uri="{FF2B5EF4-FFF2-40B4-BE49-F238E27FC236}">
                <a16:creationId xmlns:a16="http://schemas.microsoft.com/office/drawing/2014/main" id="{789B5A22-810F-4FB7-BAE0-787878735311}"/>
              </a:ext>
            </a:extLst>
          </p:cNvPr>
          <p:cNvSpPr txBox="1">
            <a:spLocks/>
          </p:cNvSpPr>
          <p:nvPr userDrawn="1"/>
        </p:nvSpPr>
        <p:spPr>
          <a:xfrm>
            <a:off x="431999" y="6365362"/>
            <a:ext cx="991555" cy="412431"/>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D29678-697C-4D4B-AA9A-793AFF948A64}" type="datetime1">
              <a:rPr lang="en-US" smtClean="0"/>
              <a:t>3/23/23</a:t>
            </a:fld>
            <a:endParaRPr lang="en-US" dirty="0"/>
          </a:p>
        </p:txBody>
      </p:sp>
    </p:spTree>
    <p:extLst>
      <p:ext uri="{BB962C8B-B14F-4D97-AF65-F5344CB8AC3E}">
        <p14:creationId xmlns:p14="http://schemas.microsoft.com/office/powerpoint/2010/main" val="3541188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7E9EF1-06DA-42D8-A579-52199AEEE45B}"/>
              </a:ext>
            </a:extLst>
          </p:cNvPr>
          <p:cNvSpPr>
            <a:spLocks noGrp="1"/>
          </p:cNvSpPr>
          <p:nvPr>
            <p:ph type="dt" sz="half" idx="10"/>
          </p:nvPr>
        </p:nvSpPr>
        <p:spPr/>
        <p:txBody>
          <a:bodyPr/>
          <a:lstStyle/>
          <a:p>
            <a:fld id="{8F9246FC-1AF7-484E-AE8C-E5AE726A4F4A}" type="datetime1">
              <a:rPr lang="en-US" smtClean="0"/>
              <a:t>3/23/23</a:t>
            </a:fld>
            <a:endParaRPr lang="en-US"/>
          </a:p>
        </p:txBody>
      </p:sp>
      <p:sp>
        <p:nvSpPr>
          <p:cNvPr id="8" name="Rectangle 7">
            <a:extLst>
              <a:ext uri="{FF2B5EF4-FFF2-40B4-BE49-F238E27FC236}">
                <a16:creationId xmlns:a16="http://schemas.microsoft.com/office/drawing/2014/main" id="{BC3CE8CC-31F9-43D5-8593-5516AC5831A7}"/>
              </a:ext>
            </a:extLst>
          </p:cNvPr>
          <p:cNvSpPr/>
          <p:nvPr userDrawn="1"/>
        </p:nvSpPr>
        <p:spPr>
          <a:xfrm>
            <a:off x="0" y="0"/>
            <a:ext cx="12262923"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7E19E4A-2377-48FA-A01E-FD54C55D12C2}"/>
              </a:ext>
            </a:extLst>
          </p:cNvPr>
          <p:cNvSpPr/>
          <p:nvPr userDrawn="1"/>
        </p:nvSpPr>
        <p:spPr>
          <a:xfrm>
            <a:off x="10276114" y="294481"/>
            <a:ext cx="1654628" cy="16557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74A07A-D5D6-4D5F-8165-DBE47B871C06}"/>
              </a:ext>
            </a:extLst>
          </p:cNvPr>
          <p:cNvSpPr/>
          <p:nvPr userDrawn="1"/>
        </p:nvSpPr>
        <p:spPr>
          <a:xfrm>
            <a:off x="9927771" y="708779"/>
            <a:ext cx="1654628" cy="16557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7A7C5FB-E737-4245-8D9A-A7E8D561B0F3}"/>
              </a:ext>
            </a:extLst>
          </p:cNvPr>
          <p:cNvSpPr/>
          <p:nvPr userDrawn="1"/>
        </p:nvSpPr>
        <p:spPr>
          <a:xfrm>
            <a:off x="9440092" y="1214437"/>
            <a:ext cx="1654628" cy="16557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red background with white text&#10;&#10;Description automatically generated with medium confidence">
            <a:extLst>
              <a:ext uri="{FF2B5EF4-FFF2-40B4-BE49-F238E27FC236}">
                <a16:creationId xmlns:a16="http://schemas.microsoft.com/office/drawing/2014/main" id="{85E4AA12-A550-4D2F-9A5F-04A18427F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55274" y="4612379"/>
            <a:ext cx="4974652" cy="944195"/>
          </a:xfrm>
          <a:prstGeom prst="rect">
            <a:avLst/>
          </a:prstGeom>
        </p:spPr>
      </p:pic>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68252" y="2788443"/>
            <a:ext cx="7184572" cy="1325563"/>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spTree>
    <p:extLst>
      <p:ext uri="{BB962C8B-B14F-4D97-AF65-F5344CB8AC3E}">
        <p14:creationId xmlns:p14="http://schemas.microsoft.com/office/powerpoint/2010/main" val="478759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FC115-A0D2-4280-A000-140039B246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7D34F6-1787-4183-B3CA-DE5A5A90A0C3}"/>
              </a:ext>
            </a:extLst>
          </p:cNvPr>
          <p:cNvSpPr>
            <a:spLocks noGrp="1"/>
          </p:cNvSpPr>
          <p:nvPr>
            <p:ph type="dt" sz="half" idx="10"/>
          </p:nvPr>
        </p:nvSpPr>
        <p:spPr/>
        <p:txBody>
          <a:bodyPr/>
          <a:lstStyle/>
          <a:p>
            <a:fld id="{45A53362-3305-4C19-856C-55DE37A936A6}" type="datetime1">
              <a:rPr lang="en-US" smtClean="0"/>
              <a:t>3/23/23</a:t>
            </a:fld>
            <a:endParaRPr lang="en-US"/>
          </a:p>
        </p:txBody>
      </p:sp>
      <p:sp>
        <p:nvSpPr>
          <p:cNvPr id="6" name="Footer Placeholder 4">
            <a:extLst>
              <a:ext uri="{FF2B5EF4-FFF2-40B4-BE49-F238E27FC236}">
                <a16:creationId xmlns:a16="http://schemas.microsoft.com/office/drawing/2014/main" id="{13C46FDF-358A-4205-B6F0-A508F90BD05D}"/>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7" name="Content Placeholder 3">
            <a:extLst>
              <a:ext uri="{FF2B5EF4-FFF2-40B4-BE49-F238E27FC236}">
                <a16:creationId xmlns:a16="http://schemas.microsoft.com/office/drawing/2014/main" id="{64444E8D-9818-4C97-8B85-839A40DC3E77}"/>
              </a:ext>
            </a:extLst>
          </p:cNvPr>
          <p:cNvSpPr>
            <a:spLocks noGrp="1"/>
          </p:cNvSpPr>
          <p:nvPr>
            <p:ph sz="half" idx="2"/>
          </p:nvPr>
        </p:nvSpPr>
        <p:spPr>
          <a:xfrm>
            <a:off x="839788" y="1857374"/>
            <a:ext cx="10514011" cy="4332289"/>
          </a:xfrm>
        </p:spPr>
        <p:txBody>
          <a:bodyPr/>
          <a:lstStyle>
            <a:lvl1pPr marL="457200" indent="-457200">
              <a:buClr>
                <a:schemeClr val="accent4"/>
              </a:buClr>
              <a:buFont typeface="Wingdings" panose="05000000000000000000" pitchFamily="2" charset="2"/>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Ø"/>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Slide Number Placeholder 5">
            <a:extLst>
              <a:ext uri="{FF2B5EF4-FFF2-40B4-BE49-F238E27FC236}">
                <a16:creationId xmlns:a16="http://schemas.microsoft.com/office/drawing/2014/main" id="{4C6BDB9B-7564-4569-8AC4-9E67F2A2005A}"/>
              </a:ext>
            </a:extLst>
          </p:cNvPr>
          <p:cNvSpPr>
            <a:spLocks noGrp="1"/>
          </p:cNvSpPr>
          <p:nvPr>
            <p:ph type="sldNum" sz="quarter" idx="12"/>
          </p:nvPr>
        </p:nvSpPr>
        <p:spPr>
          <a:xfrm>
            <a:off x="9340273" y="6389812"/>
            <a:ext cx="2743200" cy="365125"/>
          </a:xfrm>
        </p:spPr>
        <p:txBody>
          <a:bodyPr/>
          <a:lstStyle/>
          <a:p>
            <a:fld id="{90DBDF0A-F87E-4B63-9454-692B7BA54791}" type="slidenum">
              <a:rPr lang="en-US" smtClean="0"/>
              <a:t>‹#›</a:t>
            </a:fld>
            <a:endParaRPr lang="en-US"/>
          </a:p>
        </p:txBody>
      </p:sp>
    </p:spTree>
    <p:extLst>
      <p:ext uri="{BB962C8B-B14F-4D97-AF65-F5344CB8AC3E}">
        <p14:creationId xmlns:p14="http://schemas.microsoft.com/office/powerpoint/2010/main" val="3136209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36341-D44E-46DB-A469-1AE8D253F6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CD771F-135D-4D18-884C-ADBA1463D01A}"/>
              </a:ext>
            </a:extLst>
          </p:cNvPr>
          <p:cNvSpPr>
            <a:spLocks noGrp="1"/>
          </p:cNvSpPr>
          <p:nvPr>
            <p:ph idx="1"/>
          </p:nvPr>
        </p:nvSpPr>
        <p:spPr>
          <a:xfrm>
            <a:off x="838200" y="1825625"/>
            <a:ext cx="4463473" cy="435133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B8C21A-0DE5-44DD-A985-D3E83FABB102}"/>
              </a:ext>
            </a:extLst>
          </p:cNvPr>
          <p:cNvSpPr>
            <a:spLocks noGrp="1"/>
          </p:cNvSpPr>
          <p:nvPr>
            <p:ph type="dt" sz="half" idx="10"/>
          </p:nvPr>
        </p:nvSpPr>
        <p:spPr/>
        <p:txBody>
          <a:bodyPr/>
          <a:lstStyle/>
          <a:p>
            <a:fld id="{1F514147-4EF6-49E9-A1E7-83494F2BA456}" type="datetime1">
              <a:rPr lang="en-US" smtClean="0"/>
              <a:t>3/23/23</a:t>
            </a:fld>
            <a:endParaRPr lang="en-US"/>
          </a:p>
        </p:txBody>
      </p:sp>
      <p:sp>
        <p:nvSpPr>
          <p:cNvPr id="6" name="Slide Number Placeholder 5">
            <a:extLst>
              <a:ext uri="{FF2B5EF4-FFF2-40B4-BE49-F238E27FC236}">
                <a16:creationId xmlns:a16="http://schemas.microsoft.com/office/drawing/2014/main" id="{6A73EBF2-8ACC-48C9-BA07-FC34E623099D}"/>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7" name="Rectangle 6">
            <a:extLst>
              <a:ext uri="{FF2B5EF4-FFF2-40B4-BE49-F238E27FC236}">
                <a16:creationId xmlns:a16="http://schemas.microsoft.com/office/drawing/2014/main" id="{C72CAB59-408E-40CD-92EE-1E0776BE4F4C}"/>
              </a:ext>
            </a:extLst>
          </p:cNvPr>
          <p:cNvSpPr/>
          <p:nvPr userDrawn="1"/>
        </p:nvSpPr>
        <p:spPr>
          <a:xfrm>
            <a:off x="8746836" y="1330470"/>
            <a:ext cx="3278909" cy="4248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oup of people holding hands&#10;&#10;Description automatically generated with medium confidence">
            <a:extLst>
              <a:ext uri="{FF2B5EF4-FFF2-40B4-BE49-F238E27FC236}">
                <a16:creationId xmlns:a16="http://schemas.microsoft.com/office/drawing/2014/main" id="{2690CF7A-BEC9-4AC7-AAD2-F17E135669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6515"/>
          <a:stretch/>
        </p:blipFill>
        <p:spPr>
          <a:xfrm>
            <a:off x="7444510" y="1993364"/>
            <a:ext cx="4046843" cy="4183599"/>
          </a:xfrm>
          <a:prstGeom prst="rect">
            <a:avLst/>
          </a:prstGeom>
        </p:spPr>
      </p:pic>
      <p:sp>
        <p:nvSpPr>
          <p:cNvPr id="10" name="Footer Placeholder 4">
            <a:extLst>
              <a:ext uri="{FF2B5EF4-FFF2-40B4-BE49-F238E27FC236}">
                <a16:creationId xmlns:a16="http://schemas.microsoft.com/office/drawing/2014/main" id="{EB99AE8F-F01F-425D-9403-125E13ECEF09}"/>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2801562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acc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B95F1-E3EC-40CB-B7F7-46A78402E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5D290D-16E7-4D01-BB5D-5AF6BE309C88}"/>
              </a:ext>
            </a:extLst>
          </p:cNvPr>
          <p:cNvSpPr>
            <a:spLocks noGrp="1"/>
          </p:cNvSpPr>
          <p:nvPr>
            <p:ph sz="half" idx="1" hasCustomPrompt="1"/>
          </p:nvPr>
        </p:nvSpPr>
        <p:spPr>
          <a:xfrm>
            <a:off x="838200" y="182562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5" name="Date Placeholder 4">
            <a:extLst>
              <a:ext uri="{FF2B5EF4-FFF2-40B4-BE49-F238E27FC236}">
                <a16:creationId xmlns:a16="http://schemas.microsoft.com/office/drawing/2014/main" id="{3614A88B-0F2F-4FF3-B650-90576F452B17}"/>
              </a:ext>
            </a:extLst>
          </p:cNvPr>
          <p:cNvSpPr>
            <a:spLocks noGrp="1"/>
          </p:cNvSpPr>
          <p:nvPr>
            <p:ph type="dt" sz="half" idx="10"/>
          </p:nvPr>
        </p:nvSpPr>
        <p:spPr/>
        <p:txBody>
          <a:bodyPr/>
          <a:lstStyle/>
          <a:p>
            <a:fld id="{1CF893F4-51C2-49C2-912B-D0D609BC1787}" type="datetime1">
              <a:rPr lang="en-US" smtClean="0"/>
              <a:t>3/23/23</a:t>
            </a:fld>
            <a:endParaRPr lang="en-US"/>
          </a:p>
        </p:txBody>
      </p:sp>
      <p:sp>
        <p:nvSpPr>
          <p:cNvPr id="7" name="Slide Number Placeholder 6">
            <a:extLst>
              <a:ext uri="{FF2B5EF4-FFF2-40B4-BE49-F238E27FC236}">
                <a16:creationId xmlns:a16="http://schemas.microsoft.com/office/drawing/2014/main" id="{05CC49F6-1D3E-4D88-BBCC-9155EFE95843}"/>
              </a:ext>
            </a:extLst>
          </p:cNvPr>
          <p:cNvSpPr>
            <a:spLocks noGrp="1"/>
          </p:cNvSpPr>
          <p:nvPr>
            <p:ph type="sldNum" sz="quarter" idx="12"/>
          </p:nvPr>
        </p:nvSpPr>
        <p:spPr/>
        <p:txBody>
          <a:bodyPr/>
          <a:lstStyle/>
          <a:p>
            <a:fld id="{90DBDF0A-F87E-4B63-9454-692B7BA54791}" type="slidenum">
              <a:rPr lang="en-US" smtClean="0"/>
              <a:t>‹#›</a:t>
            </a:fld>
            <a:endParaRPr lang="en-US"/>
          </a:p>
        </p:txBody>
      </p:sp>
      <p:cxnSp>
        <p:nvCxnSpPr>
          <p:cNvPr id="8" name="Straight Connector 7">
            <a:extLst>
              <a:ext uri="{FF2B5EF4-FFF2-40B4-BE49-F238E27FC236}">
                <a16:creationId xmlns:a16="http://schemas.microsoft.com/office/drawing/2014/main" id="{2E406DCF-7962-4110-8F6F-D5FE7303623A}"/>
              </a:ext>
            </a:extLst>
          </p:cNvPr>
          <p:cNvCxnSpPr>
            <a:cxnSpLocks/>
          </p:cNvCxnSpPr>
          <p:nvPr userDrawn="1"/>
        </p:nvCxnSpPr>
        <p:spPr>
          <a:xfrm>
            <a:off x="838200"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FD773996-19EC-48DC-A62C-0A36B7E8DFEB}"/>
              </a:ext>
            </a:extLst>
          </p:cNvPr>
          <p:cNvSpPr>
            <a:spLocks noGrp="1"/>
          </p:cNvSpPr>
          <p:nvPr>
            <p:ph sz="half" idx="13" hasCustomPrompt="1"/>
          </p:nvPr>
        </p:nvSpPr>
        <p:spPr>
          <a:xfrm>
            <a:off x="838200" y="3333641"/>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14" name="Content Placeholder 2">
            <a:extLst>
              <a:ext uri="{FF2B5EF4-FFF2-40B4-BE49-F238E27FC236}">
                <a16:creationId xmlns:a16="http://schemas.microsoft.com/office/drawing/2014/main" id="{D5EE4C6C-FBD7-4704-ABA5-9CEC1DFF267A}"/>
              </a:ext>
            </a:extLst>
          </p:cNvPr>
          <p:cNvSpPr>
            <a:spLocks noGrp="1"/>
          </p:cNvSpPr>
          <p:nvPr>
            <p:ph sz="half" idx="14" hasCustomPrompt="1"/>
          </p:nvPr>
        </p:nvSpPr>
        <p:spPr>
          <a:xfrm>
            <a:off x="838200" y="474467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18" name="Straight Connector 17">
            <a:extLst>
              <a:ext uri="{FF2B5EF4-FFF2-40B4-BE49-F238E27FC236}">
                <a16:creationId xmlns:a16="http://schemas.microsoft.com/office/drawing/2014/main" id="{2459D36A-DD99-4AE7-9255-A0E85DB78FEC}"/>
              </a:ext>
            </a:extLst>
          </p:cNvPr>
          <p:cNvCxnSpPr>
            <a:cxnSpLocks/>
          </p:cNvCxnSpPr>
          <p:nvPr userDrawn="1"/>
        </p:nvCxnSpPr>
        <p:spPr>
          <a:xfrm>
            <a:off x="838200"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F7876E-B2D2-438B-AEB7-F527C8298AE5}"/>
              </a:ext>
            </a:extLst>
          </p:cNvPr>
          <p:cNvCxnSpPr>
            <a:cxnSpLocks/>
          </p:cNvCxnSpPr>
          <p:nvPr userDrawn="1"/>
        </p:nvCxnSpPr>
        <p:spPr>
          <a:xfrm>
            <a:off x="838200"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78837AA1-5A36-4EAA-BBBA-52BC1BD833DC}"/>
              </a:ext>
            </a:extLst>
          </p:cNvPr>
          <p:cNvSpPr>
            <a:spLocks noGrp="1"/>
          </p:cNvSpPr>
          <p:nvPr>
            <p:ph sz="half" idx="15" hasCustomPrompt="1"/>
          </p:nvPr>
        </p:nvSpPr>
        <p:spPr>
          <a:xfrm>
            <a:off x="6631709" y="182562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21" name="Straight Connector 20">
            <a:extLst>
              <a:ext uri="{FF2B5EF4-FFF2-40B4-BE49-F238E27FC236}">
                <a16:creationId xmlns:a16="http://schemas.microsoft.com/office/drawing/2014/main" id="{9827948B-0088-4123-BE89-BF9C6B4AA584}"/>
              </a:ext>
            </a:extLst>
          </p:cNvPr>
          <p:cNvCxnSpPr>
            <a:cxnSpLocks/>
          </p:cNvCxnSpPr>
          <p:nvPr userDrawn="1"/>
        </p:nvCxnSpPr>
        <p:spPr>
          <a:xfrm>
            <a:off x="6631709"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01AFBFA9-B2BA-4ED9-9BC3-939E913B6397}"/>
              </a:ext>
            </a:extLst>
          </p:cNvPr>
          <p:cNvSpPr>
            <a:spLocks noGrp="1"/>
          </p:cNvSpPr>
          <p:nvPr>
            <p:ph sz="half" idx="16" hasCustomPrompt="1"/>
          </p:nvPr>
        </p:nvSpPr>
        <p:spPr>
          <a:xfrm>
            <a:off x="6631709" y="3333641"/>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23" name="Content Placeholder 2">
            <a:extLst>
              <a:ext uri="{FF2B5EF4-FFF2-40B4-BE49-F238E27FC236}">
                <a16:creationId xmlns:a16="http://schemas.microsoft.com/office/drawing/2014/main" id="{93F4B181-DA7E-4D30-B6D0-7377622CDE0C}"/>
              </a:ext>
            </a:extLst>
          </p:cNvPr>
          <p:cNvSpPr>
            <a:spLocks noGrp="1"/>
          </p:cNvSpPr>
          <p:nvPr>
            <p:ph sz="half" idx="17" hasCustomPrompt="1"/>
          </p:nvPr>
        </p:nvSpPr>
        <p:spPr>
          <a:xfrm>
            <a:off x="6631709" y="474467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24" name="Straight Connector 23">
            <a:extLst>
              <a:ext uri="{FF2B5EF4-FFF2-40B4-BE49-F238E27FC236}">
                <a16:creationId xmlns:a16="http://schemas.microsoft.com/office/drawing/2014/main" id="{17702E0C-8CB2-4AD9-AC61-FDB5834B8618}"/>
              </a:ext>
            </a:extLst>
          </p:cNvPr>
          <p:cNvCxnSpPr>
            <a:cxnSpLocks/>
          </p:cNvCxnSpPr>
          <p:nvPr userDrawn="1"/>
        </p:nvCxnSpPr>
        <p:spPr>
          <a:xfrm>
            <a:off x="6631709"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6B2F284-D83C-433C-9E2E-1072C4B35B47}"/>
              </a:ext>
            </a:extLst>
          </p:cNvPr>
          <p:cNvCxnSpPr>
            <a:cxnSpLocks/>
          </p:cNvCxnSpPr>
          <p:nvPr userDrawn="1"/>
        </p:nvCxnSpPr>
        <p:spPr>
          <a:xfrm>
            <a:off x="6631709"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Footer Placeholder 4">
            <a:extLst>
              <a:ext uri="{FF2B5EF4-FFF2-40B4-BE49-F238E27FC236}">
                <a16:creationId xmlns:a16="http://schemas.microsoft.com/office/drawing/2014/main" id="{65D43DDE-2606-4838-BDB0-330FFD281392}"/>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2695571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8F141-10C2-4F42-A395-C287FAAD9F57}"/>
              </a:ext>
            </a:extLst>
          </p:cNvPr>
          <p:cNvSpPr>
            <a:spLocks noGrp="1"/>
          </p:cNvSpPr>
          <p:nvPr>
            <p:ph type="title" hasCustomPrompt="1"/>
          </p:nvPr>
        </p:nvSpPr>
        <p:spPr>
          <a:xfrm>
            <a:off x="839788" y="365125"/>
            <a:ext cx="10515600" cy="1325563"/>
          </a:xfrm>
        </p:spPr>
        <p:txBody>
          <a:bodyPr/>
          <a:lstStyle>
            <a:lvl1pPr>
              <a:defRPr/>
            </a:lvl1pPr>
          </a:lstStyle>
          <a:p>
            <a:r>
              <a:rPr lang="en-US"/>
              <a:t>Title</a:t>
            </a:r>
          </a:p>
        </p:txBody>
      </p:sp>
      <p:sp>
        <p:nvSpPr>
          <p:cNvPr id="4" name="Content Placeholder 3">
            <a:extLst>
              <a:ext uri="{FF2B5EF4-FFF2-40B4-BE49-F238E27FC236}">
                <a16:creationId xmlns:a16="http://schemas.microsoft.com/office/drawing/2014/main" id="{01A65710-D1D0-4A2F-ADB3-5B886EA9E69E}"/>
              </a:ext>
            </a:extLst>
          </p:cNvPr>
          <p:cNvSpPr>
            <a:spLocks noGrp="1"/>
          </p:cNvSpPr>
          <p:nvPr>
            <p:ph sz="half" idx="2"/>
          </p:nvPr>
        </p:nvSpPr>
        <p:spPr>
          <a:xfrm>
            <a:off x="839789" y="1857374"/>
            <a:ext cx="5180012" cy="4332289"/>
          </a:xfrm>
        </p:spPr>
        <p:txBody>
          <a:bodyPr/>
          <a:lstStyle>
            <a:lvl1pPr marL="457200" indent="-457200">
              <a:buClr>
                <a:schemeClr val="accent4"/>
              </a:buClr>
              <a:buFont typeface="Wingdings" panose="05000000000000000000" pitchFamily="2" charset="2"/>
              <a:buChar char="Ø"/>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B89E0E9-EDC6-4F1F-979D-C7CB9CCFCF0F}"/>
              </a:ext>
            </a:extLst>
          </p:cNvPr>
          <p:cNvSpPr>
            <a:spLocks noGrp="1"/>
          </p:cNvSpPr>
          <p:nvPr>
            <p:ph sz="quarter" idx="4"/>
          </p:nvPr>
        </p:nvSpPr>
        <p:spPr>
          <a:xfrm>
            <a:off x="6172200" y="1857374"/>
            <a:ext cx="5183188" cy="4332289"/>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89BDBF-B563-4442-A11A-AB0305F7530C}"/>
              </a:ext>
            </a:extLst>
          </p:cNvPr>
          <p:cNvSpPr>
            <a:spLocks noGrp="1"/>
          </p:cNvSpPr>
          <p:nvPr>
            <p:ph type="dt" sz="half" idx="10"/>
          </p:nvPr>
        </p:nvSpPr>
        <p:spPr/>
        <p:txBody>
          <a:bodyPr/>
          <a:lstStyle/>
          <a:p>
            <a:fld id="{1B6A136D-8BA1-4898-9712-001F77FD2690}" type="datetime1">
              <a:rPr lang="en-US" smtClean="0"/>
              <a:t>3/23/23</a:t>
            </a:fld>
            <a:endParaRPr lang="en-US"/>
          </a:p>
        </p:txBody>
      </p:sp>
      <p:sp>
        <p:nvSpPr>
          <p:cNvPr id="9" name="Slide Number Placeholder 8">
            <a:extLst>
              <a:ext uri="{FF2B5EF4-FFF2-40B4-BE49-F238E27FC236}">
                <a16:creationId xmlns:a16="http://schemas.microsoft.com/office/drawing/2014/main" id="{A2D66D9F-E2C3-49F7-B252-CB5B7F679A99}"/>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10" name="Footer Placeholder 4">
            <a:extLst>
              <a:ext uri="{FF2B5EF4-FFF2-40B4-BE49-F238E27FC236}">
                <a16:creationId xmlns:a16="http://schemas.microsoft.com/office/drawing/2014/main" id="{8C41AF86-4C00-4311-A099-67EC5B823443}"/>
              </a:ext>
            </a:extLst>
          </p:cNvPr>
          <p:cNvSpPr>
            <a:spLocks noGrp="1"/>
          </p:cNvSpPr>
          <p:nvPr>
            <p:ph type="ftr" sz="quarter" idx="1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159049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09E31B-5AC8-4EDF-B4AE-93CD15C6DA3F}"/>
              </a:ext>
            </a:extLst>
          </p:cNvPr>
          <p:cNvSpPr>
            <a:spLocks noGrp="1"/>
          </p:cNvSpPr>
          <p:nvPr>
            <p:ph type="dt" sz="half" idx="10"/>
          </p:nvPr>
        </p:nvSpPr>
        <p:spPr/>
        <p:txBody>
          <a:bodyPr/>
          <a:lstStyle/>
          <a:p>
            <a:fld id="{21E30A27-D2B6-49AF-8DC0-0EE02EE565D7}" type="datetime1">
              <a:rPr lang="en-US" smtClean="0"/>
              <a:t>3/23/23</a:t>
            </a:fld>
            <a:endParaRPr lang="en-US"/>
          </a:p>
        </p:txBody>
      </p:sp>
      <p:sp>
        <p:nvSpPr>
          <p:cNvPr id="4" name="Slide Number Placeholder 3">
            <a:extLst>
              <a:ext uri="{FF2B5EF4-FFF2-40B4-BE49-F238E27FC236}">
                <a16:creationId xmlns:a16="http://schemas.microsoft.com/office/drawing/2014/main" id="{585AF0E1-C912-435A-BA23-D2441B490D35}"/>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5" name="Footer Placeholder 4">
            <a:extLst>
              <a:ext uri="{FF2B5EF4-FFF2-40B4-BE49-F238E27FC236}">
                <a16:creationId xmlns:a16="http://schemas.microsoft.com/office/drawing/2014/main" id="{7A58386C-B0D0-4DFF-8F37-769BEBBD2D03}"/>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3" name="Rectangle 2">
            <a:extLst>
              <a:ext uri="{FF2B5EF4-FFF2-40B4-BE49-F238E27FC236}">
                <a16:creationId xmlns:a16="http://schemas.microsoft.com/office/drawing/2014/main" id="{1256C36D-C0FC-47FD-B9A8-CA62F5539D08}"/>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34459DD-ACBE-43ED-A506-69CFEE6AC414}"/>
              </a:ext>
            </a:extLst>
          </p:cNvPr>
          <p:cNvCxnSpPr>
            <a:cxnSpLocks/>
          </p:cNvCxnSpPr>
          <p:nvPr userDrawn="1"/>
        </p:nvCxnSpPr>
        <p:spPr>
          <a:xfrm>
            <a:off x="10797309" y="3429000"/>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F7B7E70-F193-407F-858F-61A7B648BB9C}"/>
              </a:ext>
            </a:extLst>
          </p:cNvPr>
          <p:cNvCxnSpPr>
            <a:cxnSpLocks/>
          </p:cNvCxnSpPr>
          <p:nvPr userDrawn="1"/>
        </p:nvCxnSpPr>
        <p:spPr>
          <a:xfrm>
            <a:off x="8867503" y="3429000"/>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B5DA582-61C7-4BBC-8F4F-C506EA4C50D5}"/>
              </a:ext>
            </a:extLst>
          </p:cNvPr>
          <p:cNvCxnSpPr>
            <a:cxnSpLocks/>
          </p:cNvCxnSpPr>
          <p:nvPr userDrawn="1"/>
        </p:nvCxnSpPr>
        <p:spPr>
          <a:xfrm>
            <a:off x="1785258" y="3429000"/>
            <a:ext cx="708224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E2B25CF0-0061-47DA-8783-2149A9B7A75D}"/>
              </a:ext>
            </a:extLst>
          </p:cNvPr>
          <p:cNvSpPr>
            <a:spLocks noGrp="1"/>
          </p:cNvSpPr>
          <p:nvPr>
            <p:ph type="title"/>
          </p:nvPr>
        </p:nvSpPr>
        <p:spPr>
          <a:xfrm>
            <a:off x="1785258" y="3228703"/>
            <a:ext cx="10515600" cy="1325563"/>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251531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7E9EF1-06DA-42D8-A579-52199AEEE45B}"/>
              </a:ext>
            </a:extLst>
          </p:cNvPr>
          <p:cNvSpPr>
            <a:spLocks noGrp="1"/>
          </p:cNvSpPr>
          <p:nvPr>
            <p:ph type="dt" sz="half" idx="10"/>
          </p:nvPr>
        </p:nvSpPr>
        <p:spPr/>
        <p:txBody>
          <a:bodyPr/>
          <a:lstStyle/>
          <a:p>
            <a:fld id="{27B48AF5-88E7-404F-9064-73CC3D7136B5}" type="datetime1">
              <a:rPr lang="en-US" smtClean="0"/>
              <a:t>3/23/23</a:t>
            </a:fld>
            <a:endParaRPr lang="en-US"/>
          </a:p>
        </p:txBody>
      </p:sp>
      <p:pic>
        <p:nvPicPr>
          <p:cNvPr id="13" name="Picture 12" descr="A red background with white text&#10;&#10;Description automatically generated with medium confidence">
            <a:extLst>
              <a:ext uri="{FF2B5EF4-FFF2-40B4-BE49-F238E27FC236}">
                <a16:creationId xmlns:a16="http://schemas.microsoft.com/office/drawing/2014/main" id="{85E4AA12-A550-4D2F-9A5F-04A18427FF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8777" y="4408844"/>
            <a:ext cx="3994446" cy="758151"/>
          </a:xfrm>
          <a:prstGeom prst="rect">
            <a:avLst/>
          </a:prstGeom>
        </p:spPr>
      </p:pic>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24709" y="2369976"/>
            <a:ext cx="7184572" cy="1325563"/>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sp>
        <p:nvSpPr>
          <p:cNvPr id="11" name="Rectangle 10">
            <a:extLst>
              <a:ext uri="{FF2B5EF4-FFF2-40B4-BE49-F238E27FC236}">
                <a16:creationId xmlns:a16="http://schemas.microsoft.com/office/drawing/2014/main" id="{3DD9EF7C-E07E-41B5-89D8-82237128933F}"/>
              </a:ext>
            </a:extLst>
          </p:cNvPr>
          <p:cNvSpPr/>
          <p:nvPr/>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BD66B79-DC90-4FE9-8A77-F90F9856C33F}"/>
              </a:ext>
            </a:extLst>
          </p:cNvPr>
          <p:cNvCxnSpPr>
            <a:cxnSpLocks/>
          </p:cNvCxnSpPr>
          <p:nvPr/>
        </p:nvCxnSpPr>
        <p:spPr>
          <a:xfrm>
            <a:off x="8093223" y="4003766"/>
            <a:ext cx="1516058"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9CCA3ED-CA60-47A9-BF06-B25222E0F1DA}"/>
              </a:ext>
            </a:extLst>
          </p:cNvPr>
          <p:cNvCxnSpPr>
            <a:cxnSpLocks/>
          </p:cNvCxnSpPr>
          <p:nvPr/>
        </p:nvCxnSpPr>
        <p:spPr>
          <a:xfrm>
            <a:off x="6287589" y="4003766"/>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CB7696A-D039-48F1-94CC-9A09BE21CD44}"/>
              </a:ext>
            </a:extLst>
          </p:cNvPr>
          <p:cNvCxnSpPr>
            <a:cxnSpLocks/>
          </p:cNvCxnSpPr>
          <p:nvPr/>
        </p:nvCxnSpPr>
        <p:spPr>
          <a:xfrm>
            <a:off x="0" y="4003766"/>
            <a:ext cx="6287589"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238A5DC-8A8C-4D9E-B7E9-22A72A0F3FE0}"/>
              </a:ext>
            </a:extLst>
          </p:cNvPr>
          <p:cNvSpPr/>
          <p:nvPr/>
        </p:nvSpPr>
        <p:spPr>
          <a:xfrm>
            <a:off x="8991401" y="6183086"/>
            <a:ext cx="3108960" cy="600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red background with white text&#10;&#10;Description automatically generated with medium confidence">
            <a:extLst>
              <a:ext uri="{FF2B5EF4-FFF2-40B4-BE49-F238E27FC236}">
                <a16:creationId xmlns:a16="http://schemas.microsoft.com/office/drawing/2014/main" id="{A6AD5686-D27D-4A81-ABB5-246F4D2613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98777" y="4408844"/>
            <a:ext cx="3994446" cy="758151"/>
          </a:xfrm>
          <a:prstGeom prst="rect">
            <a:avLst/>
          </a:prstGeom>
        </p:spPr>
      </p:pic>
      <p:sp>
        <p:nvSpPr>
          <p:cNvPr id="14" name="Rectangle 13">
            <a:extLst>
              <a:ext uri="{FF2B5EF4-FFF2-40B4-BE49-F238E27FC236}">
                <a16:creationId xmlns:a16="http://schemas.microsoft.com/office/drawing/2014/main" id="{1362A7A5-6E4E-4EDB-98F7-89859D130C6F}"/>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1C48A88C-9250-415D-9DCE-190BD07CD72A}"/>
              </a:ext>
            </a:extLst>
          </p:cNvPr>
          <p:cNvCxnSpPr>
            <a:cxnSpLocks/>
          </p:cNvCxnSpPr>
          <p:nvPr userDrawn="1"/>
        </p:nvCxnSpPr>
        <p:spPr>
          <a:xfrm>
            <a:off x="8093223" y="4003766"/>
            <a:ext cx="1516058"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D939434-792F-4876-AC65-636E16F232EC}"/>
              </a:ext>
            </a:extLst>
          </p:cNvPr>
          <p:cNvCxnSpPr>
            <a:cxnSpLocks/>
          </p:cNvCxnSpPr>
          <p:nvPr userDrawn="1"/>
        </p:nvCxnSpPr>
        <p:spPr>
          <a:xfrm>
            <a:off x="6287589" y="4003766"/>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69340D7-83C1-4B3B-B26E-1ABC5C306045}"/>
              </a:ext>
            </a:extLst>
          </p:cNvPr>
          <p:cNvCxnSpPr>
            <a:cxnSpLocks/>
          </p:cNvCxnSpPr>
          <p:nvPr userDrawn="1"/>
        </p:nvCxnSpPr>
        <p:spPr>
          <a:xfrm>
            <a:off x="0" y="4003766"/>
            <a:ext cx="6287589"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A401695E-160D-456E-BFCD-A67078F829EE}"/>
              </a:ext>
            </a:extLst>
          </p:cNvPr>
          <p:cNvSpPr/>
          <p:nvPr userDrawn="1"/>
        </p:nvSpPr>
        <p:spPr>
          <a:xfrm>
            <a:off x="8991401" y="6183086"/>
            <a:ext cx="3108960" cy="600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1038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image" Target="../media/image1.png"/><Relationship Id="rId2" Type="http://schemas.openxmlformats.org/officeDocument/2006/relationships/slideLayout" Target="../slideLayouts/slideLayout10.xml"/><Relationship Id="rId16"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56440D-9847-41BF-805C-B986E948B4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F10223-C00C-4B4C-BCF0-1662C2BBBA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939662D2-70B4-4DBF-9DFB-E2ABA8BF60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D211B-56D9-44D6-B5AB-3AF2E0C21524}" type="datetime1">
              <a:rPr lang="en-US" smtClean="0"/>
              <a:t>3/23/23</a:t>
            </a:fld>
            <a:endParaRPr lang="en-US"/>
          </a:p>
        </p:txBody>
      </p:sp>
      <p:sp>
        <p:nvSpPr>
          <p:cNvPr id="5" name="Footer Placeholder 4">
            <a:extLst>
              <a:ext uri="{FF2B5EF4-FFF2-40B4-BE49-F238E27FC236}">
                <a16:creationId xmlns:a16="http://schemas.microsoft.com/office/drawing/2014/main" id="{18BD1A26-69CE-4B46-AACA-952CF2906150}"/>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6" name="Slide Number Placeholder 5">
            <a:extLst>
              <a:ext uri="{FF2B5EF4-FFF2-40B4-BE49-F238E27FC236}">
                <a16:creationId xmlns:a16="http://schemas.microsoft.com/office/drawing/2014/main" id="{6D64CC55-5F35-42DC-92BA-3373EDA3B36E}"/>
              </a:ext>
            </a:extLst>
          </p:cNvPr>
          <p:cNvSpPr>
            <a:spLocks noGrp="1"/>
          </p:cNvSpPr>
          <p:nvPr>
            <p:ph type="sldNum" sz="quarter" idx="4"/>
          </p:nvPr>
        </p:nvSpPr>
        <p:spPr>
          <a:xfrm>
            <a:off x="9340273" y="6389812"/>
            <a:ext cx="2743200" cy="365125"/>
          </a:xfrm>
          <a:prstGeom prst="rect">
            <a:avLst/>
          </a:prstGeom>
        </p:spPr>
        <p:txBody>
          <a:bodyPr vert="horz" lIns="91440" tIns="45720" rIns="91440" bIns="45720" rtlCol="0" anchor="ctr"/>
          <a:lstStyle>
            <a:lvl1pPr algn="r">
              <a:defRPr sz="1200">
                <a:solidFill>
                  <a:schemeClr val="accent4"/>
                </a:solidFill>
              </a:defRPr>
            </a:lvl1pPr>
          </a:lstStyle>
          <a:p>
            <a:r>
              <a:rPr lang="en-US"/>
              <a:t>&lt;#&gt;</a:t>
            </a:r>
          </a:p>
        </p:txBody>
      </p:sp>
      <p:cxnSp>
        <p:nvCxnSpPr>
          <p:cNvPr id="9" name="Straight Connector 8">
            <a:extLst>
              <a:ext uri="{FF2B5EF4-FFF2-40B4-BE49-F238E27FC236}">
                <a16:creationId xmlns:a16="http://schemas.microsoft.com/office/drawing/2014/main" id="{06C12985-E903-4736-9375-5DF5991AC7FA}"/>
              </a:ext>
            </a:extLst>
          </p:cNvPr>
          <p:cNvCxnSpPr>
            <a:cxnSpLocks/>
          </p:cNvCxnSpPr>
          <p:nvPr userDrawn="1"/>
        </p:nvCxnSpPr>
        <p:spPr>
          <a:xfrm>
            <a:off x="10797309" y="123267"/>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F3A1C63-A829-4D3B-8711-9B9136247158}"/>
              </a:ext>
            </a:extLst>
          </p:cNvPr>
          <p:cNvCxnSpPr>
            <a:cxnSpLocks/>
          </p:cNvCxnSpPr>
          <p:nvPr userDrawn="1"/>
        </p:nvCxnSpPr>
        <p:spPr>
          <a:xfrm>
            <a:off x="646545" y="123267"/>
            <a:ext cx="10150764"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BACE3C6-22F9-4B13-8AC3-9F48BACAC7B5}"/>
              </a:ext>
            </a:extLst>
          </p:cNvPr>
          <p:cNvCxnSpPr>
            <a:cxnSpLocks/>
          </p:cNvCxnSpPr>
          <p:nvPr userDrawn="1"/>
        </p:nvCxnSpPr>
        <p:spPr>
          <a:xfrm>
            <a:off x="0" y="123267"/>
            <a:ext cx="65670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A red background with white text&#10;&#10;Description automatically generated with medium confidence">
            <a:extLst>
              <a:ext uri="{FF2B5EF4-FFF2-40B4-BE49-F238E27FC236}">
                <a16:creationId xmlns:a16="http://schemas.microsoft.com/office/drawing/2014/main" id="{2AA046EF-0D95-46C4-870F-B5BFF2BDF23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495164" y="6356348"/>
            <a:ext cx="1923726" cy="365125"/>
          </a:xfrm>
          <a:prstGeom prst="rect">
            <a:avLst/>
          </a:prstGeom>
        </p:spPr>
      </p:pic>
    </p:spTree>
    <p:extLst>
      <p:ext uri="{BB962C8B-B14F-4D97-AF65-F5344CB8AC3E}">
        <p14:creationId xmlns:p14="http://schemas.microsoft.com/office/powerpoint/2010/main" val="1153645493"/>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49" r:id="rId3"/>
    <p:sldLayoutId id="2147483657" r:id="rId4"/>
    <p:sldLayoutId id="2147483650" r:id="rId5"/>
    <p:sldLayoutId id="2147483652" r:id="rId6"/>
    <p:sldLayoutId id="2147483653" r:id="rId7"/>
    <p:sldLayoutId id="2147483655" r:id="rId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514350" indent="-51435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914400" indent="-4572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Clr>
          <a:schemeClr val="accent4"/>
        </a:buClr>
        <a:buFont typeface="+mj-lt"/>
        <a:buAutoNum type="arabicPeriod"/>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Clr>
          <a:schemeClr val="accent4"/>
        </a:buClr>
        <a:buFont typeface="+mj-lt"/>
        <a:buAutoNum type="arabi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56440D-9847-41BF-805C-B986E948B4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F10223-C00C-4B4C-BCF0-1662C2BBBA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939662D2-70B4-4DBF-9DFB-E2ABA8BF60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D211B-56D9-44D6-B5AB-3AF2E0C21524}" type="datetime1">
              <a:rPr lang="en-US" smtClean="0"/>
              <a:t>3/23/23</a:t>
            </a:fld>
            <a:endParaRPr lang="en-US"/>
          </a:p>
        </p:txBody>
      </p:sp>
      <p:sp>
        <p:nvSpPr>
          <p:cNvPr id="5" name="Footer Placeholder 4">
            <a:extLst>
              <a:ext uri="{FF2B5EF4-FFF2-40B4-BE49-F238E27FC236}">
                <a16:creationId xmlns:a16="http://schemas.microsoft.com/office/drawing/2014/main" id="{18BD1A26-69CE-4B46-AACA-952CF2906150}"/>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6" name="Slide Number Placeholder 5">
            <a:extLst>
              <a:ext uri="{FF2B5EF4-FFF2-40B4-BE49-F238E27FC236}">
                <a16:creationId xmlns:a16="http://schemas.microsoft.com/office/drawing/2014/main" id="{6D64CC55-5F35-42DC-92BA-3373EDA3B36E}"/>
              </a:ext>
            </a:extLst>
          </p:cNvPr>
          <p:cNvSpPr>
            <a:spLocks noGrp="1"/>
          </p:cNvSpPr>
          <p:nvPr>
            <p:ph type="sldNum" sz="quarter" idx="4"/>
          </p:nvPr>
        </p:nvSpPr>
        <p:spPr>
          <a:xfrm>
            <a:off x="9340273" y="6389812"/>
            <a:ext cx="2743200" cy="365125"/>
          </a:xfrm>
          <a:prstGeom prst="rect">
            <a:avLst/>
          </a:prstGeom>
        </p:spPr>
        <p:txBody>
          <a:bodyPr vert="horz" lIns="91440" tIns="45720" rIns="91440" bIns="45720" rtlCol="0" anchor="ctr"/>
          <a:lstStyle>
            <a:lvl1pPr algn="r">
              <a:defRPr sz="1200">
                <a:solidFill>
                  <a:schemeClr val="accent4"/>
                </a:solidFill>
              </a:defRPr>
            </a:lvl1pPr>
          </a:lstStyle>
          <a:p>
            <a:r>
              <a:rPr lang="en-US"/>
              <a:t>&lt;#&gt;</a:t>
            </a:r>
          </a:p>
        </p:txBody>
      </p:sp>
      <p:cxnSp>
        <p:nvCxnSpPr>
          <p:cNvPr id="9" name="Straight Connector 8">
            <a:extLst>
              <a:ext uri="{FF2B5EF4-FFF2-40B4-BE49-F238E27FC236}">
                <a16:creationId xmlns:a16="http://schemas.microsoft.com/office/drawing/2014/main" id="{06C12985-E903-4736-9375-5DF5991AC7FA}"/>
              </a:ext>
            </a:extLst>
          </p:cNvPr>
          <p:cNvCxnSpPr>
            <a:cxnSpLocks/>
          </p:cNvCxnSpPr>
          <p:nvPr/>
        </p:nvCxnSpPr>
        <p:spPr>
          <a:xfrm>
            <a:off x="10797309" y="123267"/>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F3A1C63-A829-4D3B-8711-9B9136247158}"/>
              </a:ext>
            </a:extLst>
          </p:cNvPr>
          <p:cNvCxnSpPr>
            <a:cxnSpLocks/>
          </p:cNvCxnSpPr>
          <p:nvPr/>
        </p:nvCxnSpPr>
        <p:spPr>
          <a:xfrm>
            <a:off x="646545" y="123267"/>
            <a:ext cx="10150764"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BACE3C6-22F9-4B13-8AC3-9F48BACAC7B5}"/>
              </a:ext>
            </a:extLst>
          </p:cNvPr>
          <p:cNvCxnSpPr>
            <a:cxnSpLocks/>
          </p:cNvCxnSpPr>
          <p:nvPr/>
        </p:nvCxnSpPr>
        <p:spPr>
          <a:xfrm>
            <a:off x="0" y="123267"/>
            <a:ext cx="65670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A red background with white text&#10;&#10;Description automatically generated with medium confidence">
            <a:extLst>
              <a:ext uri="{FF2B5EF4-FFF2-40B4-BE49-F238E27FC236}">
                <a16:creationId xmlns:a16="http://schemas.microsoft.com/office/drawing/2014/main" id="{2AA046EF-0D95-46C4-870F-B5BFF2BDF23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495164" y="6356348"/>
            <a:ext cx="1923726" cy="365125"/>
          </a:xfrm>
          <a:prstGeom prst="rect">
            <a:avLst/>
          </a:prstGeom>
        </p:spPr>
      </p:pic>
      <p:cxnSp>
        <p:nvCxnSpPr>
          <p:cNvPr id="13" name="Straight Connector 12">
            <a:extLst>
              <a:ext uri="{FF2B5EF4-FFF2-40B4-BE49-F238E27FC236}">
                <a16:creationId xmlns:a16="http://schemas.microsoft.com/office/drawing/2014/main" id="{54497976-5FF6-41D6-9240-326D40F88C4F}"/>
              </a:ext>
            </a:extLst>
          </p:cNvPr>
          <p:cNvCxnSpPr>
            <a:cxnSpLocks/>
          </p:cNvCxnSpPr>
          <p:nvPr userDrawn="1"/>
        </p:nvCxnSpPr>
        <p:spPr>
          <a:xfrm>
            <a:off x="10797309" y="123267"/>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8866B49-5BA4-4287-8391-F4FE15C58B34}"/>
              </a:ext>
            </a:extLst>
          </p:cNvPr>
          <p:cNvCxnSpPr>
            <a:cxnSpLocks/>
          </p:cNvCxnSpPr>
          <p:nvPr userDrawn="1"/>
        </p:nvCxnSpPr>
        <p:spPr>
          <a:xfrm>
            <a:off x="646545" y="123267"/>
            <a:ext cx="10150764"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D62DD4D-89F7-4131-9FBD-9563C49FB5B2}"/>
              </a:ext>
            </a:extLst>
          </p:cNvPr>
          <p:cNvCxnSpPr>
            <a:cxnSpLocks/>
          </p:cNvCxnSpPr>
          <p:nvPr userDrawn="1"/>
        </p:nvCxnSpPr>
        <p:spPr>
          <a:xfrm>
            <a:off x="0" y="123267"/>
            <a:ext cx="65670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descr="A red background with white text&#10;&#10;Description automatically generated with medium confidence">
            <a:extLst>
              <a:ext uri="{FF2B5EF4-FFF2-40B4-BE49-F238E27FC236}">
                <a16:creationId xmlns:a16="http://schemas.microsoft.com/office/drawing/2014/main" id="{33C9AD7E-0081-4CC6-9E22-CB2A28FD7909}"/>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495164" y="6356348"/>
            <a:ext cx="1923726" cy="365125"/>
          </a:xfrm>
          <a:prstGeom prst="rect">
            <a:avLst/>
          </a:prstGeom>
        </p:spPr>
      </p:pic>
    </p:spTree>
    <p:extLst>
      <p:ext uri="{BB962C8B-B14F-4D97-AF65-F5344CB8AC3E}">
        <p14:creationId xmlns:p14="http://schemas.microsoft.com/office/powerpoint/2010/main" val="39318089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Lst>
  <p:hf hd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514350" indent="-51435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2"/>
          </a:solidFill>
          <a:latin typeface="+mn-lt"/>
          <a:ea typeface="+mn-ea"/>
          <a:cs typeface="+mn-cs"/>
        </a:defRPr>
      </a:lvl1pPr>
      <a:lvl2pPr marL="914400" indent="-4572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2"/>
          </a:solidFill>
          <a:latin typeface="+mn-lt"/>
          <a:ea typeface="+mn-ea"/>
          <a:cs typeface="+mn-cs"/>
        </a:defRPr>
      </a:lvl2pPr>
      <a:lvl3pPr marL="1371600" indent="-4572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2"/>
          </a:solidFill>
          <a:latin typeface="+mn-lt"/>
          <a:ea typeface="+mn-ea"/>
          <a:cs typeface="+mn-cs"/>
        </a:defRPr>
      </a:lvl3pPr>
      <a:lvl4pPr marL="1714500" indent="-342900" algn="l" defTabSz="914400" rtl="0" eaLnBrk="1" latinLnBrk="0" hangingPunct="1">
        <a:lnSpc>
          <a:spcPct val="90000"/>
        </a:lnSpc>
        <a:spcBef>
          <a:spcPts val="500"/>
        </a:spcBef>
        <a:buClr>
          <a:schemeClr val="accent4"/>
        </a:buClr>
        <a:buFont typeface="+mj-lt"/>
        <a:buAutoNum type="arabicPeriod"/>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Clr>
          <a:schemeClr val="accent4"/>
        </a:buClr>
        <a:buFont typeface="+mj-lt"/>
        <a:buAutoNum type="arabi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AD42EE7-7A06-2B8E-EEA1-F35E5227537B}"/>
              </a:ext>
            </a:extLst>
          </p:cNvPr>
          <p:cNvSpPr>
            <a:spLocks noGrp="1"/>
          </p:cNvSpPr>
          <p:nvPr>
            <p:ph type="sldNum" sz="quarter" idx="12"/>
          </p:nvPr>
        </p:nvSpPr>
        <p:spPr/>
        <p:txBody>
          <a:bodyPr/>
          <a:lstStyle/>
          <a:p>
            <a:fld id="{90DBDF0A-F87E-4B63-9454-692B7BA54791}" type="slidenum">
              <a:rPr lang="en-US" smtClean="0"/>
              <a:t>1</a:t>
            </a:fld>
            <a:endParaRPr lang="en-US"/>
          </a:p>
        </p:txBody>
      </p:sp>
      <p:sp>
        <p:nvSpPr>
          <p:cNvPr id="7" name="Title 6">
            <a:extLst>
              <a:ext uri="{FF2B5EF4-FFF2-40B4-BE49-F238E27FC236}">
                <a16:creationId xmlns:a16="http://schemas.microsoft.com/office/drawing/2014/main" id="{3D991DEF-1197-2918-D63B-89FDC470CA34}"/>
              </a:ext>
            </a:extLst>
          </p:cNvPr>
          <p:cNvSpPr>
            <a:spLocks noGrp="1"/>
          </p:cNvSpPr>
          <p:nvPr>
            <p:ph type="title"/>
          </p:nvPr>
        </p:nvSpPr>
        <p:spPr/>
        <p:txBody>
          <a:bodyPr/>
          <a:lstStyle/>
          <a:p>
            <a:r>
              <a:rPr lang="en-US" dirty="0"/>
              <a:t>Introducing Decision Doc, powered by Sherpa</a:t>
            </a:r>
          </a:p>
        </p:txBody>
      </p:sp>
      <p:pic>
        <p:nvPicPr>
          <p:cNvPr id="3" name="Picture 2" descr="A blue and white logo&#10;&#10;Description automatically generated with low confidence">
            <a:extLst>
              <a:ext uri="{FF2B5EF4-FFF2-40B4-BE49-F238E27FC236}">
                <a16:creationId xmlns:a16="http://schemas.microsoft.com/office/drawing/2014/main" id="{2A9042D3-0134-7691-4A79-186602CC53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7349" y="6337797"/>
            <a:ext cx="1162924" cy="377950"/>
          </a:xfrm>
          <a:prstGeom prst="rect">
            <a:avLst/>
          </a:prstGeom>
        </p:spPr>
      </p:pic>
    </p:spTree>
    <p:extLst>
      <p:ext uri="{BB962C8B-B14F-4D97-AF65-F5344CB8AC3E}">
        <p14:creationId xmlns:p14="http://schemas.microsoft.com/office/powerpoint/2010/main" val="76318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5B9214-F892-4FD7-B189-A80F171304DB}"/>
              </a:ext>
            </a:extLst>
          </p:cNvPr>
          <p:cNvSpPr/>
          <p:nvPr/>
        </p:nvSpPr>
        <p:spPr>
          <a:xfrm>
            <a:off x="8830490" y="1862982"/>
            <a:ext cx="3635003" cy="42009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C2E34A45-26B3-4DC1-84F1-FE2FD2C131B1}"/>
              </a:ext>
            </a:extLst>
          </p:cNvPr>
          <p:cNvSpPr>
            <a:spLocks noGrp="1"/>
          </p:cNvSpPr>
          <p:nvPr>
            <p:ph type="title"/>
          </p:nvPr>
        </p:nvSpPr>
        <p:spPr>
          <a:xfrm>
            <a:off x="838200" y="687637"/>
            <a:ext cx="10515600" cy="745189"/>
          </a:xfrm>
        </p:spPr>
        <p:txBody>
          <a:bodyPr anchor="t">
            <a:normAutofit/>
          </a:bodyPr>
          <a:lstStyle/>
          <a:p>
            <a:pPr>
              <a:spcBef>
                <a:spcPts val="1200"/>
              </a:spcBef>
            </a:pPr>
            <a:r>
              <a:rPr lang="en-US" dirty="0"/>
              <a:t>The Problem: </a:t>
            </a:r>
            <a:endParaRPr lang="en-US" sz="2400" dirty="0">
              <a:solidFill>
                <a:schemeClr val="accent4"/>
              </a:solidFill>
            </a:endParaRPr>
          </a:p>
        </p:txBody>
      </p:sp>
      <p:sp>
        <p:nvSpPr>
          <p:cNvPr id="3" name="Content Placeholder 2">
            <a:extLst>
              <a:ext uri="{FF2B5EF4-FFF2-40B4-BE49-F238E27FC236}">
                <a16:creationId xmlns:a16="http://schemas.microsoft.com/office/drawing/2014/main" id="{BFE7F4CA-73AF-4330-8792-E1A9797BCDD9}"/>
              </a:ext>
            </a:extLst>
          </p:cNvPr>
          <p:cNvSpPr>
            <a:spLocks noGrp="1"/>
          </p:cNvSpPr>
          <p:nvPr>
            <p:ph sz="half" idx="2"/>
          </p:nvPr>
        </p:nvSpPr>
        <p:spPr>
          <a:xfrm>
            <a:off x="1006083" y="2594906"/>
            <a:ext cx="6300571" cy="2669425"/>
          </a:xfrm>
        </p:spPr>
        <p:txBody>
          <a:bodyPr>
            <a:normAutofit/>
          </a:bodyPr>
          <a:lstStyle/>
          <a:p>
            <a:r>
              <a:rPr lang="en-US" sz="2200" b="1" i="0" u="none" strike="noStrike" baseline="0" dirty="0">
                <a:solidFill>
                  <a:srgbClr val="2A2829"/>
                </a:solidFill>
              </a:rPr>
              <a:t>Consumers</a:t>
            </a:r>
            <a:r>
              <a:rPr lang="en-US" sz="2200" b="0" i="0" u="none" strike="noStrike" baseline="0" dirty="0">
                <a:solidFill>
                  <a:srgbClr val="2A2829"/>
                </a:solidFill>
              </a:rPr>
              <a:t> lose money on high health insurance premiums and leave themselves inadequately protected in case of an unforeseen emergency.</a:t>
            </a:r>
          </a:p>
          <a:p>
            <a:pPr marL="0" indent="0">
              <a:buNone/>
            </a:pPr>
            <a:r>
              <a:rPr lang="en-US" sz="2400" b="0" i="0" u="none" strike="noStrike" baseline="0" dirty="0">
                <a:solidFill>
                  <a:srgbClr val="2A2829"/>
                </a:solidFill>
              </a:rPr>
              <a:t> </a:t>
            </a:r>
          </a:p>
          <a:p>
            <a:r>
              <a:rPr lang="en-US" sz="2200" b="1" i="0" u="none" strike="noStrike" baseline="0" dirty="0">
                <a:solidFill>
                  <a:srgbClr val="2A2829"/>
                </a:solidFill>
              </a:rPr>
              <a:t>Employers </a:t>
            </a:r>
            <a:r>
              <a:rPr lang="en-US" sz="2200" b="0" i="0" u="none" strike="noStrike" baseline="0" dirty="0">
                <a:solidFill>
                  <a:srgbClr val="2A2829"/>
                </a:solidFill>
              </a:rPr>
              <a:t>lose money on premiums and lack the insight and resources to help employees improve their financial wellness.</a:t>
            </a:r>
          </a:p>
        </p:txBody>
      </p:sp>
      <p:sp>
        <p:nvSpPr>
          <p:cNvPr id="6" name="Slide Number Placeholder 5">
            <a:extLst>
              <a:ext uri="{FF2B5EF4-FFF2-40B4-BE49-F238E27FC236}">
                <a16:creationId xmlns:a16="http://schemas.microsoft.com/office/drawing/2014/main" id="{1C60E443-BD76-447A-8A23-0AC1345E61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BDF0A-F87E-4B63-9454-692B7BA54791}" type="slidenum">
              <a:rPr kumimoji="0" lang="en-US" sz="1200" b="0" i="0" u="none" strike="noStrike" kern="1200" cap="none" spc="0" normalizeH="0" baseline="0" noProof="0" smtClean="0">
                <a:ln>
                  <a:noFill/>
                </a:ln>
                <a:solidFill>
                  <a:srgbClr val="FD7B56"/>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FD7B56"/>
              </a:solidFill>
              <a:effectLst/>
              <a:uLnTx/>
              <a:uFillTx/>
              <a:latin typeface="Calibri"/>
              <a:ea typeface="+mn-ea"/>
              <a:cs typeface="+mn-cs"/>
            </a:endParaRPr>
          </a:p>
        </p:txBody>
      </p:sp>
      <p:sp>
        <p:nvSpPr>
          <p:cNvPr id="11" name="Content Placeholder 7">
            <a:extLst>
              <a:ext uri="{FF2B5EF4-FFF2-40B4-BE49-F238E27FC236}">
                <a16:creationId xmlns:a16="http://schemas.microsoft.com/office/drawing/2014/main" id="{D458710D-43B8-4B8D-8971-ECDD7AE286DF}"/>
              </a:ext>
            </a:extLst>
          </p:cNvPr>
          <p:cNvSpPr txBox="1">
            <a:spLocks/>
          </p:cNvSpPr>
          <p:nvPr/>
        </p:nvSpPr>
        <p:spPr>
          <a:xfrm>
            <a:off x="9085014" y="2189451"/>
            <a:ext cx="2992457" cy="100737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FD7B56"/>
              </a:buClr>
              <a:buSzTx/>
              <a:buFont typeface="Wingdings" panose="05000000000000000000" pitchFamily="2" charset="2"/>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53% </a:t>
            </a:r>
            <a:r>
              <a:rPr kumimoji="0" lang="en-US" sz="1800" b="0" i="0" u="none" strike="noStrike" kern="1200" cap="none" spc="0" normalizeH="0" baseline="0" noProof="0" dirty="0">
                <a:ln>
                  <a:noFill/>
                </a:ln>
                <a:solidFill>
                  <a:prstClr val="black"/>
                </a:solidFill>
                <a:effectLst/>
                <a:uLnTx/>
                <a:uFillTx/>
                <a:latin typeface="Calibri"/>
                <a:ea typeface="+mn-ea"/>
                <a:cs typeface="+mn-cs"/>
              </a:rPr>
              <a:t>of employees say they are confused about what health insurance they need.</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Content Placeholder 7">
            <a:extLst>
              <a:ext uri="{FF2B5EF4-FFF2-40B4-BE49-F238E27FC236}">
                <a16:creationId xmlns:a16="http://schemas.microsoft.com/office/drawing/2014/main" id="{FC36B9DA-5FD2-496E-A5C7-2482E7CFD43E}"/>
              </a:ext>
            </a:extLst>
          </p:cNvPr>
          <p:cNvSpPr txBox="1">
            <a:spLocks/>
          </p:cNvSpPr>
          <p:nvPr/>
        </p:nvSpPr>
        <p:spPr>
          <a:xfrm>
            <a:off x="9070077" y="3522778"/>
            <a:ext cx="2882766" cy="891580"/>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FD7B56"/>
              </a:buClr>
              <a:buSzTx/>
              <a:buFont typeface="Wingdings" panose="05000000000000000000" pitchFamily="2" charset="2"/>
              <a:buNone/>
              <a:tabLst/>
              <a:defRPr/>
            </a:pPr>
            <a:r>
              <a:rPr lang="en-US" sz="2600" b="1" dirty="0">
                <a:solidFill>
                  <a:prstClr val="black"/>
                </a:solidFill>
                <a:latin typeface="Calibri"/>
              </a:rPr>
              <a:t>4</a:t>
            </a:r>
            <a:r>
              <a:rPr kumimoji="0" lang="en-US" sz="2600" b="1" i="0" u="none" strike="noStrike" kern="1200" cap="none" spc="0" normalizeH="0" baseline="0" noProof="0" dirty="0">
                <a:ln>
                  <a:noFill/>
                </a:ln>
                <a:solidFill>
                  <a:prstClr val="black"/>
                </a:solidFill>
                <a:effectLst/>
                <a:uLnTx/>
                <a:uFillTx/>
                <a:latin typeface="Calibri"/>
                <a:ea typeface="+mn-ea"/>
                <a:cs typeface="+mn-cs"/>
              </a:rPr>
              <a:t>3% </a:t>
            </a:r>
            <a:r>
              <a:rPr lang="en-US" sz="1900" dirty="0">
                <a:solidFill>
                  <a:prstClr val="black"/>
                </a:solidFill>
                <a:latin typeface="Calibri"/>
              </a:rPr>
              <a:t>of employees don’t have enough life insurance.</a:t>
            </a:r>
          </a:p>
        </p:txBody>
      </p:sp>
      <p:sp>
        <p:nvSpPr>
          <p:cNvPr id="14" name="Content Placeholder 7">
            <a:extLst>
              <a:ext uri="{FF2B5EF4-FFF2-40B4-BE49-F238E27FC236}">
                <a16:creationId xmlns:a16="http://schemas.microsoft.com/office/drawing/2014/main" id="{B6F8378D-86D1-D037-D8B8-ABDD5B386939}"/>
              </a:ext>
            </a:extLst>
          </p:cNvPr>
          <p:cNvSpPr txBox="1">
            <a:spLocks/>
          </p:cNvSpPr>
          <p:nvPr/>
        </p:nvSpPr>
        <p:spPr>
          <a:xfrm>
            <a:off x="9070077" y="4740312"/>
            <a:ext cx="3197628" cy="1007374"/>
          </a:xfrm>
          <a:prstGeom prst="rect">
            <a:avLst/>
          </a:prstGeom>
        </p:spPr>
        <p:txBody>
          <a:bodyPr vert="horz" lIns="91440" tIns="45720" rIns="91440" bIns="45720" rtlCol="0">
            <a:normAutofit fontScale="77500" lnSpcReduction="20000"/>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
                <a:srgbClr val="FD7B56"/>
              </a:buClr>
              <a:buSzTx/>
              <a:buFont typeface="Wingdings" panose="05000000000000000000" pitchFamily="2" charset="2"/>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86% </a:t>
            </a:r>
            <a:r>
              <a:rPr kumimoji="0" lang="en-US" sz="2300" b="0" i="0" u="none" strike="noStrike" kern="1200" cap="none" spc="0" normalizeH="0" baseline="0" noProof="0" dirty="0">
                <a:ln>
                  <a:noFill/>
                </a:ln>
                <a:solidFill>
                  <a:prstClr val="black"/>
                </a:solidFill>
                <a:effectLst/>
                <a:uLnTx/>
                <a:uFillTx/>
                <a:latin typeface="Calibri"/>
                <a:ea typeface="+mn-ea"/>
                <a:cs typeface="+mn-cs"/>
              </a:rPr>
              <a:t>of employers are prioritizing benefit affordability for their employees.</a:t>
            </a:r>
          </a:p>
        </p:txBody>
      </p:sp>
      <p:pic>
        <p:nvPicPr>
          <p:cNvPr id="13" name="Picture 12" descr="A blue and white logo&#10;&#10;Description automatically generated with low confidence">
            <a:extLst>
              <a:ext uri="{FF2B5EF4-FFF2-40B4-BE49-F238E27FC236}">
                <a16:creationId xmlns:a16="http://schemas.microsoft.com/office/drawing/2014/main" id="{B8D62A04-8DE4-5F46-2D3D-595122267A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7349" y="6337797"/>
            <a:ext cx="1162924" cy="377950"/>
          </a:xfrm>
          <a:prstGeom prst="rect">
            <a:avLst/>
          </a:prstGeom>
        </p:spPr>
      </p:pic>
      <p:sp>
        <p:nvSpPr>
          <p:cNvPr id="4" name="TextBox 3">
            <a:extLst>
              <a:ext uri="{FF2B5EF4-FFF2-40B4-BE49-F238E27FC236}">
                <a16:creationId xmlns:a16="http://schemas.microsoft.com/office/drawing/2014/main" id="{D0D2D775-1B72-5684-8743-A457B9393596}"/>
              </a:ext>
            </a:extLst>
          </p:cNvPr>
          <p:cNvSpPr txBox="1"/>
          <p:nvPr/>
        </p:nvSpPr>
        <p:spPr>
          <a:xfrm>
            <a:off x="842998" y="1445889"/>
            <a:ext cx="9705790" cy="461665"/>
          </a:xfrm>
          <a:prstGeom prst="rect">
            <a:avLst/>
          </a:prstGeom>
          <a:noFill/>
        </p:spPr>
        <p:txBody>
          <a:bodyPr wrap="square" rtlCol="0">
            <a:spAutoFit/>
          </a:bodyPr>
          <a:lstStyle/>
          <a:p>
            <a:r>
              <a:rPr lang="en-US" sz="2400" dirty="0">
                <a:solidFill>
                  <a:schemeClr val="accent4"/>
                </a:solidFill>
                <a:latin typeface="+mj-lt"/>
              </a:rPr>
              <a:t>When individuals choose </a:t>
            </a:r>
            <a:r>
              <a:rPr lang="en-US" sz="2400" b="0" i="0" u="none" strike="noStrike" baseline="0" dirty="0">
                <a:solidFill>
                  <a:schemeClr val="accent4"/>
                </a:solidFill>
                <a:latin typeface="+mj-lt"/>
              </a:rPr>
              <a:t>the wrong benefits, everyone loses.</a:t>
            </a:r>
            <a:endParaRPr lang="en-US" sz="2400" dirty="0">
              <a:latin typeface="+mj-lt"/>
            </a:endParaRPr>
          </a:p>
        </p:txBody>
      </p:sp>
    </p:spTree>
    <p:extLst>
      <p:ext uri="{BB962C8B-B14F-4D97-AF65-F5344CB8AC3E}">
        <p14:creationId xmlns:p14="http://schemas.microsoft.com/office/powerpoint/2010/main" val="2925273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60E443-BD76-447A-8A23-0AC1345E61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BDF0A-F87E-4B63-9454-692B7BA54791}" type="slidenum">
              <a:rPr kumimoji="0" lang="en-US" sz="1200" b="0" i="0" u="none" strike="noStrike" kern="1200" cap="none" spc="0" normalizeH="0" baseline="0" noProof="0" smtClean="0">
                <a:ln>
                  <a:noFill/>
                </a:ln>
                <a:solidFill>
                  <a:srgbClr val="FD7B56"/>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FD7B56"/>
              </a:solidFill>
              <a:effectLst/>
              <a:uLnTx/>
              <a:uFillTx/>
              <a:latin typeface="Calibri"/>
              <a:ea typeface="+mn-ea"/>
              <a:cs typeface="+mn-cs"/>
            </a:endParaRPr>
          </a:p>
        </p:txBody>
      </p:sp>
      <p:sp>
        <p:nvSpPr>
          <p:cNvPr id="9" name="Title 1">
            <a:extLst>
              <a:ext uri="{FF2B5EF4-FFF2-40B4-BE49-F238E27FC236}">
                <a16:creationId xmlns:a16="http://schemas.microsoft.com/office/drawing/2014/main" id="{77BA2440-CF8C-CE3F-042B-D7C53CCF6469}"/>
              </a:ext>
            </a:extLst>
          </p:cNvPr>
          <p:cNvSpPr txBox="1">
            <a:spLocks/>
          </p:cNvSpPr>
          <p:nvPr/>
        </p:nvSpPr>
        <p:spPr>
          <a:xfrm>
            <a:off x="838200" y="687637"/>
            <a:ext cx="10515600" cy="74518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a:spcBef>
                <a:spcPts val="1200"/>
              </a:spcBef>
            </a:pPr>
            <a:r>
              <a:rPr lang="en-US" dirty="0"/>
              <a:t>The Solution: </a:t>
            </a:r>
            <a:endParaRPr lang="en-US" sz="2400" dirty="0">
              <a:solidFill>
                <a:schemeClr val="accent4"/>
              </a:solidFill>
            </a:endParaRPr>
          </a:p>
        </p:txBody>
      </p:sp>
      <p:sp>
        <p:nvSpPr>
          <p:cNvPr id="10" name="TextBox 9">
            <a:extLst>
              <a:ext uri="{FF2B5EF4-FFF2-40B4-BE49-F238E27FC236}">
                <a16:creationId xmlns:a16="http://schemas.microsoft.com/office/drawing/2014/main" id="{7829214F-2575-CAB8-9B2F-507862A5ECDC}"/>
              </a:ext>
            </a:extLst>
          </p:cNvPr>
          <p:cNvSpPr txBox="1"/>
          <p:nvPr/>
        </p:nvSpPr>
        <p:spPr>
          <a:xfrm>
            <a:off x="842998" y="1445889"/>
            <a:ext cx="9705790" cy="461665"/>
          </a:xfrm>
          <a:prstGeom prst="rect">
            <a:avLst/>
          </a:prstGeom>
          <a:noFill/>
        </p:spPr>
        <p:txBody>
          <a:bodyPr wrap="square" rtlCol="0">
            <a:spAutoFit/>
          </a:bodyPr>
          <a:lstStyle/>
          <a:p>
            <a:r>
              <a:rPr lang="en-US" sz="2400" dirty="0">
                <a:solidFill>
                  <a:schemeClr val="accent4"/>
                </a:solidFill>
              </a:rPr>
              <a:t>A comprehensive Medical-through-Voluntary Decision Support tool</a:t>
            </a:r>
            <a:endParaRPr lang="en-US" sz="2400" dirty="0">
              <a:latin typeface="+mj-lt"/>
            </a:endParaRPr>
          </a:p>
        </p:txBody>
      </p:sp>
      <p:pic>
        <p:nvPicPr>
          <p:cNvPr id="11" name="Picture 10" descr="A blue and white logo&#10;&#10;Description automatically generated with low confidence">
            <a:extLst>
              <a:ext uri="{FF2B5EF4-FFF2-40B4-BE49-F238E27FC236}">
                <a16:creationId xmlns:a16="http://schemas.microsoft.com/office/drawing/2014/main" id="{49CA05C5-F8BE-793A-2084-E9A9E52D63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7349" y="6337797"/>
            <a:ext cx="1162924" cy="377950"/>
          </a:xfrm>
          <a:prstGeom prst="rect">
            <a:avLst/>
          </a:prstGeom>
        </p:spPr>
      </p:pic>
      <p:sp>
        <p:nvSpPr>
          <p:cNvPr id="5" name="Rectangle 4">
            <a:extLst>
              <a:ext uri="{FF2B5EF4-FFF2-40B4-BE49-F238E27FC236}">
                <a16:creationId xmlns:a16="http://schemas.microsoft.com/office/drawing/2014/main" id="{79E717FD-C9E2-3766-D630-E6E14B2B2EFE}"/>
              </a:ext>
            </a:extLst>
          </p:cNvPr>
          <p:cNvSpPr/>
          <p:nvPr/>
        </p:nvSpPr>
        <p:spPr>
          <a:xfrm>
            <a:off x="376150" y="5218440"/>
            <a:ext cx="10515599" cy="9164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9E1D811-2436-48B4-1BAE-EF0853C54EAE}"/>
              </a:ext>
            </a:extLst>
          </p:cNvPr>
          <p:cNvSpPr/>
          <p:nvPr/>
        </p:nvSpPr>
        <p:spPr>
          <a:xfrm>
            <a:off x="1033293" y="5312229"/>
            <a:ext cx="4725250" cy="6749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534CD40E-4DF3-D94B-98EB-AB62D4604605}"/>
              </a:ext>
            </a:extLst>
          </p:cNvPr>
          <p:cNvSpPr txBox="1">
            <a:spLocks/>
          </p:cNvSpPr>
          <p:nvPr/>
        </p:nvSpPr>
        <p:spPr>
          <a:xfrm>
            <a:off x="808084" y="2448240"/>
            <a:ext cx="2347367" cy="2208089"/>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t>Employees go through a set of questions about their health needs, financials, and insurance coverage.  </a:t>
            </a:r>
          </a:p>
          <a:p>
            <a:pPr marL="0" indent="0">
              <a:buNone/>
            </a:pPr>
            <a:endParaRPr lang="en-US" sz="1800" dirty="0"/>
          </a:p>
          <a:p>
            <a:pPr marL="0" indent="0" algn="ctr">
              <a:buNone/>
            </a:pPr>
            <a:r>
              <a:rPr lang="en-US" sz="1400" b="1" dirty="0">
                <a:solidFill>
                  <a:schemeClr val="accent1"/>
                </a:solidFill>
              </a:rPr>
              <a:t>Along the way, access education and resources</a:t>
            </a:r>
          </a:p>
          <a:p>
            <a:pPr lvl="1"/>
            <a:endParaRPr lang="en-US" sz="2000" dirty="0"/>
          </a:p>
        </p:txBody>
      </p:sp>
      <p:sp>
        <p:nvSpPr>
          <p:cNvPr id="12" name="Content Placeholder 7">
            <a:extLst>
              <a:ext uri="{FF2B5EF4-FFF2-40B4-BE49-F238E27FC236}">
                <a16:creationId xmlns:a16="http://schemas.microsoft.com/office/drawing/2014/main" id="{6CF8F7FE-0AE3-EACB-36CB-9ECC4FCD31FB}"/>
              </a:ext>
            </a:extLst>
          </p:cNvPr>
          <p:cNvSpPr txBox="1">
            <a:spLocks/>
          </p:cNvSpPr>
          <p:nvPr/>
        </p:nvSpPr>
        <p:spPr>
          <a:xfrm>
            <a:off x="6221605" y="2425214"/>
            <a:ext cx="2615847" cy="2540868"/>
          </a:xfrm>
          <a:prstGeom prst="rect">
            <a:avLst/>
          </a:prstGeom>
        </p:spPr>
        <p:txBody>
          <a:bodyPr vert="horz" lIns="91440" tIns="45720" rIns="91440" bIns="45720" rtlCol="0">
            <a:normAutofit fontScale="92500"/>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700" dirty="0"/>
              <a:t>Employees receive an interactive report showing which health plan will cover them best and prioritized recommendations of which voluntary benefits to choose.</a:t>
            </a:r>
          </a:p>
          <a:p>
            <a:pPr marL="0" indent="0" algn="ctr">
              <a:buNone/>
            </a:pPr>
            <a:br>
              <a:rPr lang="en-US" sz="1400" b="1" dirty="0">
                <a:solidFill>
                  <a:schemeClr val="accent1"/>
                </a:solidFill>
              </a:rPr>
            </a:br>
            <a:r>
              <a:rPr lang="en-US" sz="1400" b="1" dirty="0">
                <a:solidFill>
                  <a:schemeClr val="accent1"/>
                </a:solidFill>
              </a:rPr>
              <a:t>Add or remove services and see real-time impact on costs</a:t>
            </a:r>
          </a:p>
          <a:p>
            <a:pPr lvl="1"/>
            <a:endParaRPr lang="en-US" sz="2000" dirty="0"/>
          </a:p>
        </p:txBody>
      </p:sp>
      <p:sp>
        <p:nvSpPr>
          <p:cNvPr id="13" name="Content Placeholder 7">
            <a:extLst>
              <a:ext uri="{FF2B5EF4-FFF2-40B4-BE49-F238E27FC236}">
                <a16:creationId xmlns:a16="http://schemas.microsoft.com/office/drawing/2014/main" id="{D97B2045-9DDB-3216-8500-71B45250D235}"/>
              </a:ext>
            </a:extLst>
          </p:cNvPr>
          <p:cNvSpPr txBox="1">
            <a:spLocks/>
          </p:cNvSpPr>
          <p:nvPr/>
        </p:nvSpPr>
        <p:spPr>
          <a:xfrm>
            <a:off x="8994130" y="2433980"/>
            <a:ext cx="2449804" cy="2208089"/>
          </a:xfrm>
          <a:prstGeom prst="rect">
            <a:avLst/>
          </a:prstGeom>
        </p:spPr>
        <p:txBody>
          <a:bodyPr vert="horz" lIns="91440" tIns="45720" rIns="91440" bIns="45720" rtlCol="0">
            <a:normAutofit fontScale="92500"/>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700" dirty="0"/>
              <a:t>They then click to navigate to the enrollment platform and confidently choose their health plan and voluntary benefits.  </a:t>
            </a:r>
          </a:p>
          <a:p>
            <a:pPr marL="0" indent="0" algn="ctr">
              <a:lnSpc>
                <a:spcPct val="100000"/>
              </a:lnSpc>
              <a:buNone/>
            </a:pPr>
            <a:endParaRPr lang="en-US" sz="1700" dirty="0"/>
          </a:p>
          <a:p>
            <a:pPr marL="228600" indent="0" algn="ctr">
              <a:buNone/>
            </a:pPr>
            <a:r>
              <a:rPr lang="en-US" sz="1400" b="1" dirty="0">
                <a:solidFill>
                  <a:schemeClr val="accent1"/>
                </a:solidFill>
              </a:rPr>
              <a:t>Easily access live analysts with questions about report</a:t>
            </a:r>
          </a:p>
          <a:p>
            <a:pPr lvl="1"/>
            <a:endParaRPr lang="en-US" sz="2000" dirty="0"/>
          </a:p>
        </p:txBody>
      </p:sp>
      <p:cxnSp>
        <p:nvCxnSpPr>
          <p:cNvPr id="14" name="Straight Connector 13">
            <a:extLst>
              <a:ext uri="{FF2B5EF4-FFF2-40B4-BE49-F238E27FC236}">
                <a16:creationId xmlns:a16="http://schemas.microsoft.com/office/drawing/2014/main" id="{8C05B503-88DC-AF59-EB17-CAE811B9D454}"/>
              </a:ext>
            </a:extLst>
          </p:cNvPr>
          <p:cNvCxnSpPr>
            <a:cxnSpLocks/>
          </p:cNvCxnSpPr>
          <p:nvPr/>
        </p:nvCxnSpPr>
        <p:spPr>
          <a:xfrm>
            <a:off x="8940631" y="2335189"/>
            <a:ext cx="0" cy="2272823"/>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A5E0A99-28AA-A84D-A0C5-51B3F044C3C0}"/>
              </a:ext>
            </a:extLst>
          </p:cNvPr>
          <p:cNvCxnSpPr>
            <a:cxnSpLocks/>
          </p:cNvCxnSpPr>
          <p:nvPr/>
        </p:nvCxnSpPr>
        <p:spPr>
          <a:xfrm>
            <a:off x="3223633" y="2335189"/>
            <a:ext cx="0" cy="2272823"/>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79F40F7-0DE9-A4C5-C67B-85DEAAF54E5E}"/>
              </a:ext>
            </a:extLst>
          </p:cNvPr>
          <p:cNvSpPr txBox="1"/>
          <p:nvPr/>
        </p:nvSpPr>
        <p:spPr>
          <a:xfrm>
            <a:off x="1526691" y="5417707"/>
            <a:ext cx="4365331" cy="400110"/>
          </a:xfrm>
          <a:prstGeom prst="rect">
            <a:avLst/>
          </a:prstGeom>
          <a:noFill/>
        </p:spPr>
        <p:txBody>
          <a:bodyPr wrap="square" rtlCol="0">
            <a:spAutoFit/>
          </a:bodyPr>
          <a:lstStyle/>
          <a:p>
            <a:r>
              <a:rPr lang="en-US" sz="2000" b="1" dirty="0"/>
              <a:t>Custom messaging </a:t>
            </a:r>
            <a:r>
              <a:rPr lang="en-US" dirty="0"/>
              <a:t>available at every step. </a:t>
            </a:r>
          </a:p>
        </p:txBody>
      </p:sp>
      <p:sp>
        <p:nvSpPr>
          <p:cNvPr id="18" name="Rectangle 17">
            <a:extLst>
              <a:ext uri="{FF2B5EF4-FFF2-40B4-BE49-F238E27FC236}">
                <a16:creationId xmlns:a16="http://schemas.microsoft.com/office/drawing/2014/main" id="{2CC79C31-5EAC-8B0A-4EAB-A0A5B70F4DCC}"/>
              </a:ext>
            </a:extLst>
          </p:cNvPr>
          <p:cNvSpPr/>
          <p:nvPr/>
        </p:nvSpPr>
        <p:spPr>
          <a:xfrm>
            <a:off x="6485421" y="5312229"/>
            <a:ext cx="5181336" cy="6749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picture containing clipart&#10;&#10;Description automatically generated">
            <a:extLst>
              <a:ext uri="{FF2B5EF4-FFF2-40B4-BE49-F238E27FC236}">
                <a16:creationId xmlns:a16="http://schemas.microsoft.com/office/drawing/2014/main" id="{6E851190-B321-932B-23CB-0B7E7FFACF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7701" y="5156982"/>
            <a:ext cx="1033274" cy="1039370"/>
          </a:xfrm>
          <a:prstGeom prst="rect">
            <a:avLst/>
          </a:prstGeom>
        </p:spPr>
      </p:pic>
      <p:sp>
        <p:nvSpPr>
          <p:cNvPr id="20" name="Content Placeholder 7">
            <a:extLst>
              <a:ext uri="{FF2B5EF4-FFF2-40B4-BE49-F238E27FC236}">
                <a16:creationId xmlns:a16="http://schemas.microsoft.com/office/drawing/2014/main" id="{D32DF422-8045-3142-57E2-290CEEDAFE42}"/>
              </a:ext>
            </a:extLst>
          </p:cNvPr>
          <p:cNvSpPr txBox="1">
            <a:spLocks/>
          </p:cNvSpPr>
          <p:nvPr/>
        </p:nvSpPr>
        <p:spPr>
          <a:xfrm>
            <a:off x="7365779" y="5430311"/>
            <a:ext cx="3796588" cy="85792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a:t>
            </a:r>
            <a:r>
              <a:rPr lang="en-US" sz="2400" b="1" dirty="0"/>
              <a:t>$1,300 </a:t>
            </a:r>
            <a:r>
              <a:rPr lang="en-US" sz="1800" dirty="0"/>
              <a:t>savings per employee</a:t>
            </a:r>
            <a:endParaRPr lang="en-US" sz="2000" dirty="0"/>
          </a:p>
        </p:txBody>
      </p:sp>
      <p:sp>
        <p:nvSpPr>
          <p:cNvPr id="21" name="Content Placeholder 7">
            <a:extLst>
              <a:ext uri="{FF2B5EF4-FFF2-40B4-BE49-F238E27FC236}">
                <a16:creationId xmlns:a16="http://schemas.microsoft.com/office/drawing/2014/main" id="{2CB9A345-3111-92C5-64BB-208A41108005}"/>
              </a:ext>
            </a:extLst>
          </p:cNvPr>
          <p:cNvSpPr txBox="1">
            <a:spLocks/>
          </p:cNvSpPr>
          <p:nvPr/>
        </p:nvSpPr>
        <p:spPr>
          <a:xfrm>
            <a:off x="7362119" y="5430311"/>
            <a:ext cx="3796588" cy="85792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a:t>
            </a:r>
            <a:r>
              <a:rPr lang="en-US" sz="2400" b="1" dirty="0"/>
              <a:t>$1,300 </a:t>
            </a:r>
            <a:r>
              <a:rPr lang="en-US" sz="1800" dirty="0"/>
              <a:t>savings per employee</a:t>
            </a:r>
            <a:endParaRPr lang="en-US" sz="2000" dirty="0"/>
          </a:p>
        </p:txBody>
      </p:sp>
      <p:sp>
        <p:nvSpPr>
          <p:cNvPr id="22" name="Content Placeholder 7">
            <a:extLst>
              <a:ext uri="{FF2B5EF4-FFF2-40B4-BE49-F238E27FC236}">
                <a16:creationId xmlns:a16="http://schemas.microsoft.com/office/drawing/2014/main" id="{F3869E01-31F9-DB31-95A4-557210BE55FD}"/>
              </a:ext>
            </a:extLst>
          </p:cNvPr>
          <p:cNvSpPr txBox="1">
            <a:spLocks/>
          </p:cNvSpPr>
          <p:nvPr/>
        </p:nvSpPr>
        <p:spPr>
          <a:xfrm>
            <a:off x="3349566" y="2425214"/>
            <a:ext cx="2615847" cy="2208089"/>
          </a:xfrm>
          <a:prstGeom prst="rect">
            <a:avLst/>
          </a:prstGeom>
        </p:spPr>
        <p:txBody>
          <a:bodyPr vert="horz" lIns="91440" tIns="45720" rIns="91440" bIns="45720" rtlCol="0">
            <a:normAutofit fontScale="77500" lnSpcReduction="20000"/>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2100" dirty="0"/>
              <a:t>They receive a Protection Score showing how well protected they in case of an emergency – along with education on how they can improve their financial resilience.</a:t>
            </a:r>
          </a:p>
          <a:p>
            <a:pPr marL="0" indent="0" algn="ctr">
              <a:buNone/>
            </a:pPr>
            <a:br>
              <a:rPr lang="en-US" sz="1400" b="1" dirty="0">
                <a:solidFill>
                  <a:schemeClr val="accent1"/>
                </a:solidFill>
              </a:rPr>
            </a:br>
            <a:r>
              <a:rPr lang="en-US" sz="1800" b="1" dirty="0">
                <a:solidFill>
                  <a:schemeClr val="accent1"/>
                </a:solidFill>
              </a:rPr>
              <a:t>Explore different benefits impact their overall Protection Score</a:t>
            </a:r>
          </a:p>
          <a:p>
            <a:pPr lvl="1"/>
            <a:endParaRPr lang="en-US" sz="2000" dirty="0"/>
          </a:p>
        </p:txBody>
      </p:sp>
      <p:cxnSp>
        <p:nvCxnSpPr>
          <p:cNvPr id="23" name="Straight Connector 22">
            <a:extLst>
              <a:ext uri="{FF2B5EF4-FFF2-40B4-BE49-F238E27FC236}">
                <a16:creationId xmlns:a16="http://schemas.microsoft.com/office/drawing/2014/main" id="{032068F1-5E40-CB3D-F7F5-92C6234AA06E}"/>
              </a:ext>
            </a:extLst>
          </p:cNvPr>
          <p:cNvCxnSpPr>
            <a:cxnSpLocks/>
          </p:cNvCxnSpPr>
          <p:nvPr/>
        </p:nvCxnSpPr>
        <p:spPr>
          <a:xfrm>
            <a:off x="6027793" y="2335189"/>
            <a:ext cx="0" cy="2272823"/>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 name="Picture 2" descr="Icon&#10;&#10;Description automatically generated">
            <a:extLst>
              <a:ext uri="{FF2B5EF4-FFF2-40B4-BE49-F238E27FC236}">
                <a16:creationId xmlns:a16="http://schemas.microsoft.com/office/drawing/2014/main" id="{AE82C6CF-FDB1-493C-9F8C-11770850A7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30" y="5167616"/>
            <a:ext cx="1015457" cy="1042416"/>
          </a:xfrm>
          <a:prstGeom prst="rect">
            <a:avLst/>
          </a:prstGeom>
        </p:spPr>
      </p:pic>
    </p:spTree>
    <p:extLst>
      <p:ext uri="{BB962C8B-B14F-4D97-AF65-F5344CB8AC3E}">
        <p14:creationId xmlns:p14="http://schemas.microsoft.com/office/powerpoint/2010/main" val="1444162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EE95E-C30E-412B-8F2D-892CE5DBDF40}"/>
              </a:ext>
            </a:extLst>
          </p:cNvPr>
          <p:cNvSpPr>
            <a:spLocks noGrp="1"/>
          </p:cNvSpPr>
          <p:nvPr>
            <p:ph type="title"/>
          </p:nvPr>
        </p:nvSpPr>
        <p:spPr/>
        <p:txBody>
          <a:bodyPr/>
          <a:lstStyle/>
          <a:p>
            <a:r>
              <a:rPr lang="en-US" dirty="0"/>
              <a:t>Our Impact Difference</a:t>
            </a:r>
          </a:p>
        </p:txBody>
      </p:sp>
      <p:sp>
        <p:nvSpPr>
          <p:cNvPr id="3" name="Content Placeholder 2">
            <a:extLst>
              <a:ext uri="{FF2B5EF4-FFF2-40B4-BE49-F238E27FC236}">
                <a16:creationId xmlns:a16="http://schemas.microsoft.com/office/drawing/2014/main" id="{7C6C89EC-43C2-4035-ABD2-0B28BFB49105}"/>
              </a:ext>
            </a:extLst>
          </p:cNvPr>
          <p:cNvSpPr>
            <a:spLocks noGrp="1"/>
          </p:cNvSpPr>
          <p:nvPr>
            <p:ph sz="half" idx="2"/>
          </p:nvPr>
        </p:nvSpPr>
        <p:spPr>
          <a:xfrm>
            <a:off x="1019909" y="1524128"/>
            <a:ext cx="6988310" cy="5057555"/>
          </a:xfrm>
        </p:spPr>
        <p:txBody>
          <a:bodyPr>
            <a:normAutofit/>
          </a:bodyPr>
          <a:lstStyle/>
          <a:p>
            <a:pPr marL="0" indent="0">
              <a:buNone/>
            </a:pPr>
            <a:r>
              <a:rPr lang="en-US" dirty="0"/>
              <a:t>Simple set up:</a:t>
            </a:r>
          </a:p>
          <a:p>
            <a:pPr lvl="3"/>
            <a:r>
              <a:rPr lang="en-US" sz="1600" dirty="0"/>
              <a:t>Decision Doc tests and loads all data</a:t>
            </a:r>
          </a:p>
          <a:p>
            <a:pPr lvl="3"/>
            <a:r>
              <a:rPr lang="en-US" sz="1600" dirty="0"/>
              <a:t>Custom communications package with emails, posters, videos, and slides. All collateral can be custom branded. </a:t>
            </a:r>
          </a:p>
          <a:p>
            <a:pPr lvl="3"/>
            <a:r>
              <a:rPr lang="en-US" sz="1600" dirty="0"/>
              <a:t>Per-client customizations</a:t>
            </a:r>
          </a:p>
          <a:p>
            <a:pPr marL="0" indent="0">
              <a:spcBef>
                <a:spcPts val="1800"/>
              </a:spcBef>
              <a:buNone/>
            </a:pPr>
            <a:r>
              <a:rPr lang="en-US" dirty="0"/>
              <a:t>Easy to use: </a:t>
            </a:r>
          </a:p>
          <a:p>
            <a:pPr lvl="3"/>
            <a:r>
              <a:rPr lang="en-US" sz="1600" dirty="0"/>
              <a:t>Single solution </a:t>
            </a:r>
            <a:r>
              <a:rPr lang="en-US" sz="1600" b="1" dirty="0"/>
              <a:t>covers health care and voluntary benefits</a:t>
            </a:r>
          </a:p>
          <a:p>
            <a:pPr lvl="3"/>
            <a:r>
              <a:rPr lang="en-US" sz="1600" dirty="0"/>
              <a:t>Takes 8-10 minutes to complete</a:t>
            </a:r>
          </a:p>
          <a:p>
            <a:pPr lvl="3"/>
            <a:r>
              <a:rPr lang="en-US" sz="1600"/>
              <a:t>Custom messaging available </a:t>
            </a:r>
            <a:r>
              <a:rPr lang="en-US" sz="1600" dirty="0"/>
              <a:t>at every step</a:t>
            </a:r>
          </a:p>
          <a:p>
            <a:pPr marL="0" indent="0">
              <a:spcBef>
                <a:spcPts val="2400"/>
              </a:spcBef>
              <a:buNone/>
            </a:pPr>
            <a:r>
              <a:rPr lang="en-US" dirty="0"/>
              <a:t>Proof of impact: </a:t>
            </a:r>
          </a:p>
          <a:p>
            <a:pPr lvl="3"/>
            <a:r>
              <a:rPr lang="en-US" sz="1600" dirty="0"/>
              <a:t>Clients receive retrospective report showing benefits utilization</a:t>
            </a:r>
          </a:p>
          <a:p>
            <a:pPr lvl="3"/>
            <a:r>
              <a:rPr lang="en-US" sz="1600" dirty="0"/>
              <a:t>Clear picture of employee financial wellness and needs</a:t>
            </a:r>
          </a:p>
          <a:p>
            <a:pPr lvl="3"/>
            <a:r>
              <a:rPr lang="en-US" sz="1600" dirty="0"/>
              <a:t>Demonstrates ROI on benefits spending</a:t>
            </a:r>
          </a:p>
        </p:txBody>
      </p:sp>
      <p:sp>
        <p:nvSpPr>
          <p:cNvPr id="6" name="Slide Number Placeholder 5">
            <a:extLst>
              <a:ext uri="{FF2B5EF4-FFF2-40B4-BE49-F238E27FC236}">
                <a16:creationId xmlns:a16="http://schemas.microsoft.com/office/drawing/2014/main" id="{2B45A549-EE30-4204-9833-9B010410792F}"/>
              </a:ext>
            </a:extLst>
          </p:cNvPr>
          <p:cNvSpPr>
            <a:spLocks noGrp="1"/>
          </p:cNvSpPr>
          <p:nvPr>
            <p:ph type="sldNum" sz="quarter" idx="12"/>
          </p:nvPr>
        </p:nvSpPr>
        <p:spPr/>
        <p:txBody>
          <a:bodyPr/>
          <a:lstStyle/>
          <a:p>
            <a:fld id="{90DBDF0A-F87E-4B63-9454-692B7BA54791}" type="slidenum">
              <a:rPr lang="en-US" smtClean="0"/>
              <a:t>4</a:t>
            </a:fld>
            <a:endParaRPr lang="en-US"/>
          </a:p>
        </p:txBody>
      </p:sp>
      <p:sp>
        <p:nvSpPr>
          <p:cNvPr id="11" name="Rectangle 10">
            <a:extLst>
              <a:ext uri="{FF2B5EF4-FFF2-40B4-BE49-F238E27FC236}">
                <a16:creationId xmlns:a16="http://schemas.microsoft.com/office/drawing/2014/main" id="{4D2C9D2C-6CA7-4DCA-8A3E-D0D323A8A548}"/>
              </a:ext>
            </a:extLst>
          </p:cNvPr>
          <p:cNvSpPr/>
          <p:nvPr/>
        </p:nvSpPr>
        <p:spPr>
          <a:xfrm>
            <a:off x="8867503" y="1870663"/>
            <a:ext cx="2958151" cy="34047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8CE7C1-8662-4DD5-98AA-B77BADCF71D1}"/>
              </a:ext>
            </a:extLst>
          </p:cNvPr>
          <p:cNvSpPr/>
          <p:nvPr/>
        </p:nvSpPr>
        <p:spPr>
          <a:xfrm>
            <a:off x="8164176" y="2229295"/>
            <a:ext cx="3140987" cy="36727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6DA8D9F3-CF73-42C5-B17D-6BC5BED1C552}"/>
              </a:ext>
            </a:extLst>
          </p:cNvPr>
          <p:cNvSpPr txBox="1">
            <a:spLocks/>
          </p:cNvSpPr>
          <p:nvPr/>
        </p:nvSpPr>
        <p:spPr>
          <a:xfrm>
            <a:off x="8228842" y="2477334"/>
            <a:ext cx="3006625" cy="3285825"/>
          </a:xfrm>
          <a:prstGeom prst="rect">
            <a:avLst/>
          </a:prstGeom>
        </p:spPr>
        <p:txBody>
          <a:bodyPr vert="horz" lIns="0" tIns="0" rIns="0" bIns="0" rtlCol="0">
            <a:noAutofit/>
          </a:bodyPr>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2400"/>
              </a:spcAft>
              <a:buNone/>
            </a:pPr>
            <a:r>
              <a:rPr lang="en-US" sz="3600" dirty="0">
                <a:solidFill>
                  <a:schemeClr val="accent1"/>
                </a:solidFill>
                <a:latin typeface="+mj-lt"/>
              </a:rPr>
              <a:t>93% </a:t>
            </a:r>
            <a:br>
              <a:rPr lang="en-US" sz="2000" dirty="0">
                <a:solidFill>
                  <a:schemeClr val="accent1"/>
                </a:solidFill>
                <a:latin typeface="+mj-lt"/>
              </a:rPr>
            </a:br>
            <a:r>
              <a:rPr lang="en-US" sz="1600" dirty="0">
                <a:solidFill>
                  <a:schemeClr val="accent1"/>
                </a:solidFill>
                <a:latin typeface="+mj-lt"/>
              </a:rPr>
              <a:t>employee satisfaction </a:t>
            </a:r>
          </a:p>
          <a:p>
            <a:pPr marL="0" indent="0" algn="ctr">
              <a:buClr>
                <a:srgbClr val="F57E20"/>
              </a:buClr>
              <a:buNone/>
            </a:pPr>
            <a:r>
              <a:rPr lang="en-US" sz="3600" dirty="0">
                <a:solidFill>
                  <a:schemeClr val="accent1"/>
                </a:solidFill>
                <a:latin typeface="+mj-lt"/>
              </a:rPr>
              <a:t>3x </a:t>
            </a:r>
            <a:br>
              <a:rPr lang="en-US" sz="2400" dirty="0">
                <a:solidFill>
                  <a:schemeClr val="accent1"/>
                </a:solidFill>
                <a:latin typeface="+mj-lt"/>
              </a:rPr>
            </a:br>
            <a:r>
              <a:rPr lang="en-US" sz="1600" dirty="0">
                <a:solidFill>
                  <a:schemeClr val="accent1"/>
                </a:solidFill>
                <a:latin typeface="+mj-lt"/>
              </a:rPr>
              <a:t>increase in employee migration</a:t>
            </a:r>
          </a:p>
          <a:p>
            <a:pPr marL="0" indent="0" algn="ctr">
              <a:buClr>
                <a:srgbClr val="F57E20"/>
              </a:buClr>
              <a:buNone/>
            </a:pPr>
            <a:r>
              <a:rPr lang="en-US" sz="4000" dirty="0">
                <a:solidFill>
                  <a:schemeClr val="accent1"/>
                </a:solidFill>
                <a:latin typeface="+mj-lt"/>
              </a:rPr>
              <a:t>8x </a:t>
            </a:r>
            <a:br>
              <a:rPr lang="en-US" sz="2800" dirty="0">
                <a:solidFill>
                  <a:schemeClr val="accent1"/>
                </a:solidFill>
                <a:latin typeface="+mj-lt"/>
              </a:rPr>
            </a:br>
            <a:r>
              <a:rPr lang="en-US" sz="1600" dirty="0">
                <a:solidFill>
                  <a:schemeClr val="accent1"/>
                </a:solidFill>
                <a:latin typeface="+mj-lt"/>
              </a:rPr>
              <a:t>increase in insurance purchase</a:t>
            </a:r>
          </a:p>
          <a:p>
            <a:pPr marL="0" indent="0" algn="ctr">
              <a:buClr>
                <a:srgbClr val="F57E20"/>
              </a:buClr>
              <a:buFont typeface="Arial" panose="020B0604020202020204" pitchFamily="34" charset="0"/>
              <a:buNone/>
            </a:pPr>
            <a:endParaRPr lang="en-US" b="1" dirty="0">
              <a:solidFill>
                <a:srgbClr val="12121E"/>
              </a:solidFill>
              <a:latin typeface="Tahoma"/>
            </a:endParaRPr>
          </a:p>
          <a:p>
            <a:pPr marL="0" indent="0" algn="ctr">
              <a:buClr>
                <a:srgbClr val="F57E20"/>
              </a:buClr>
              <a:buFont typeface="Arial" panose="020B0604020202020204" pitchFamily="34" charset="0"/>
              <a:buNone/>
            </a:pPr>
            <a:endParaRPr lang="en-US" dirty="0">
              <a:solidFill>
                <a:srgbClr val="12121E"/>
              </a:solidFill>
              <a:latin typeface="Tahoma"/>
            </a:endParaRPr>
          </a:p>
        </p:txBody>
      </p:sp>
      <p:cxnSp>
        <p:nvCxnSpPr>
          <p:cNvPr id="14" name="Straight Connector 13">
            <a:extLst>
              <a:ext uri="{FF2B5EF4-FFF2-40B4-BE49-F238E27FC236}">
                <a16:creationId xmlns:a16="http://schemas.microsoft.com/office/drawing/2014/main" id="{09BE2554-2441-4909-BB86-CCFEEF56C87E}"/>
              </a:ext>
            </a:extLst>
          </p:cNvPr>
          <p:cNvCxnSpPr>
            <a:cxnSpLocks/>
          </p:cNvCxnSpPr>
          <p:nvPr/>
        </p:nvCxnSpPr>
        <p:spPr>
          <a:xfrm>
            <a:off x="1078310" y="1535485"/>
            <a:ext cx="119247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5552D2A-8DC3-4E6A-AE30-617CA1F2545C}"/>
              </a:ext>
            </a:extLst>
          </p:cNvPr>
          <p:cNvCxnSpPr>
            <a:cxnSpLocks/>
          </p:cNvCxnSpPr>
          <p:nvPr/>
        </p:nvCxnSpPr>
        <p:spPr>
          <a:xfrm>
            <a:off x="1078309" y="3183591"/>
            <a:ext cx="1192479"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D25987A-10F3-43F1-A974-65CD718F0E0D}"/>
              </a:ext>
            </a:extLst>
          </p:cNvPr>
          <p:cNvCxnSpPr>
            <a:cxnSpLocks/>
          </p:cNvCxnSpPr>
          <p:nvPr/>
        </p:nvCxnSpPr>
        <p:spPr>
          <a:xfrm>
            <a:off x="1078310" y="4725925"/>
            <a:ext cx="119247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7" name="Picture 16" descr="Icon&#10;&#10;Description automatically generated">
            <a:extLst>
              <a:ext uri="{FF2B5EF4-FFF2-40B4-BE49-F238E27FC236}">
                <a16:creationId xmlns:a16="http://schemas.microsoft.com/office/drawing/2014/main" id="{847A90C4-CDBB-44B3-BFA7-BAA0B26B5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3208" y="5343409"/>
            <a:ext cx="750895" cy="730434"/>
          </a:xfrm>
          <a:prstGeom prst="rect">
            <a:avLst/>
          </a:prstGeom>
        </p:spPr>
      </p:pic>
      <p:pic>
        <p:nvPicPr>
          <p:cNvPr id="24" name="Picture 23" descr="Logo, icon&#10;&#10;Description automatically generated">
            <a:extLst>
              <a:ext uri="{FF2B5EF4-FFF2-40B4-BE49-F238E27FC236}">
                <a16:creationId xmlns:a16="http://schemas.microsoft.com/office/drawing/2014/main" id="{F13B4597-8BEC-45C3-AEC9-60EF5A8433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1582" y="2019904"/>
            <a:ext cx="778751" cy="731292"/>
          </a:xfrm>
          <a:prstGeom prst="rect">
            <a:avLst/>
          </a:prstGeom>
        </p:spPr>
      </p:pic>
      <p:pic>
        <p:nvPicPr>
          <p:cNvPr id="26" name="Picture 25" descr="Logo&#10;&#10;Description automatically generated with medium confidence">
            <a:extLst>
              <a:ext uri="{FF2B5EF4-FFF2-40B4-BE49-F238E27FC236}">
                <a16:creationId xmlns:a16="http://schemas.microsoft.com/office/drawing/2014/main" id="{E39E2DCB-245A-4E93-BEF6-DA26FB44FB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3208" y="3740452"/>
            <a:ext cx="817125" cy="745877"/>
          </a:xfrm>
          <a:prstGeom prst="rect">
            <a:avLst/>
          </a:prstGeom>
        </p:spPr>
      </p:pic>
      <p:pic>
        <p:nvPicPr>
          <p:cNvPr id="5" name="Picture 4" descr="A blue and white logo&#10;&#10;Description automatically generated with low confidence">
            <a:extLst>
              <a:ext uri="{FF2B5EF4-FFF2-40B4-BE49-F238E27FC236}">
                <a16:creationId xmlns:a16="http://schemas.microsoft.com/office/drawing/2014/main" id="{F1648EEE-EBC5-9A13-59AD-2886007E4F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7349" y="6337797"/>
            <a:ext cx="1162924" cy="377950"/>
          </a:xfrm>
          <a:prstGeom prst="rect">
            <a:avLst/>
          </a:prstGeom>
        </p:spPr>
      </p:pic>
    </p:spTree>
    <p:extLst>
      <p:ext uri="{BB962C8B-B14F-4D97-AF65-F5344CB8AC3E}">
        <p14:creationId xmlns:p14="http://schemas.microsoft.com/office/powerpoint/2010/main" val="2297390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BD20F-A8A4-4B5F-B257-23395318F38A}"/>
              </a:ext>
            </a:extLst>
          </p:cNvPr>
          <p:cNvSpPr>
            <a:spLocks noGrp="1"/>
          </p:cNvSpPr>
          <p:nvPr>
            <p:ph type="title"/>
          </p:nvPr>
        </p:nvSpPr>
        <p:spPr>
          <a:xfrm>
            <a:off x="532728" y="602487"/>
            <a:ext cx="11126543" cy="680277"/>
          </a:xfrm>
        </p:spPr>
        <p:txBody>
          <a:bodyPr anchor="t">
            <a:normAutofit/>
          </a:bodyPr>
          <a:lstStyle/>
          <a:p>
            <a:r>
              <a:rPr lang="en-US" sz="4000" dirty="0"/>
              <a:t>The Employer Dashboard</a:t>
            </a:r>
            <a:endParaRPr lang="en-US" sz="2400" dirty="0">
              <a:solidFill>
                <a:schemeClr val="accent4"/>
              </a:solidFill>
            </a:endParaRPr>
          </a:p>
        </p:txBody>
      </p:sp>
      <p:sp>
        <p:nvSpPr>
          <p:cNvPr id="3" name="Content Placeholder 2">
            <a:extLst>
              <a:ext uri="{FF2B5EF4-FFF2-40B4-BE49-F238E27FC236}">
                <a16:creationId xmlns:a16="http://schemas.microsoft.com/office/drawing/2014/main" id="{C07BF51E-F4DA-4BF4-B683-4C14F0301087}"/>
              </a:ext>
            </a:extLst>
          </p:cNvPr>
          <p:cNvSpPr>
            <a:spLocks noGrp="1"/>
          </p:cNvSpPr>
          <p:nvPr>
            <p:ph sz="half" idx="2"/>
          </p:nvPr>
        </p:nvSpPr>
        <p:spPr>
          <a:xfrm>
            <a:off x="612339" y="2092507"/>
            <a:ext cx="5364949" cy="3720467"/>
          </a:xfrm>
        </p:spPr>
        <p:txBody>
          <a:bodyPr>
            <a:normAutofit/>
          </a:bodyPr>
          <a:lstStyle/>
          <a:p>
            <a:pPr marL="0" indent="0">
              <a:buNone/>
            </a:pPr>
            <a:r>
              <a:rPr lang="en-US" sz="2000" b="1" dirty="0"/>
              <a:t>Our ER Dashboard helps employers/consultants tailor and optimize benefits programs.</a:t>
            </a:r>
          </a:p>
          <a:p>
            <a:pPr marL="0" marR="0" indent="0" algn="l" rtl="0">
              <a:buNone/>
            </a:pPr>
            <a:endParaRPr lang="en-US" sz="2000" b="1" dirty="0"/>
          </a:p>
        </p:txBody>
      </p:sp>
      <p:sp>
        <p:nvSpPr>
          <p:cNvPr id="6" name="Slide Number Placeholder 5">
            <a:extLst>
              <a:ext uri="{FF2B5EF4-FFF2-40B4-BE49-F238E27FC236}">
                <a16:creationId xmlns:a16="http://schemas.microsoft.com/office/drawing/2014/main" id="{9DD94353-8C94-4EB5-A51C-443483803C41}"/>
              </a:ext>
            </a:extLst>
          </p:cNvPr>
          <p:cNvSpPr>
            <a:spLocks noGrp="1"/>
          </p:cNvSpPr>
          <p:nvPr>
            <p:ph type="sldNum" sz="quarter" idx="12"/>
          </p:nvPr>
        </p:nvSpPr>
        <p:spPr/>
        <p:txBody>
          <a:bodyPr/>
          <a:lstStyle/>
          <a:p>
            <a:fld id="{90DBDF0A-F87E-4B63-9454-692B7BA54791}" type="slidenum">
              <a:rPr lang="en-US" smtClean="0"/>
              <a:t>5</a:t>
            </a:fld>
            <a:endParaRPr lang="en-US"/>
          </a:p>
        </p:txBody>
      </p:sp>
      <p:sp>
        <p:nvSpPr>
          <p:cNvPr id="13" name="Content Placeholder 2">
            <a:extLst>
              <a:ext uri="{FF2B5EF4-FFF2-40B4-BE49-F238E27FC236}">
                <a16:creationId xmlns:a16="http://schemas.microsoft.com/office/drawing/2014/main" id="{2A44A8AE-F29F-4C5C-99AA-5DB2654227BC}"/>
              </a:ext>
            </a:extLst>
          </p:cNvPr>
          <p:cNvSpPr txBox="1">
            <a:spLocks/>
          </p:cNvSpPr>
          <p:nvPr/>
        </p:nvSpPr>
        <p:spPr>
          <a:xfrm>
            <a:off x="612339" y="3079185"/>
            <a:ext cx="4652680" cy="2925785"/>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Understand true picture of employee financial wellness and vulnerabilities – and what voluntary benefits can help the most.</a:t>
            </a:r>
          </a:p>
          <a:p>
            <a:r>
              <a:rPr lang="en-US" sz="2000" dirty="0"/>
              <a:t>Identify health plan design that captures maximal employee and employer saving.</a:t>
            </a:r>
          </a:p>
          <a:p>
            <a:r>
              <a:rPr lang="en-US" sz="2000" dirty="0"/>
              <a:t>Understand ROI on benefits spending.</a:t>
            </a:r>
          </a:p>
        </p:txBody>
      </p:sp>
      <p:pic>
        <p:nvPicPr>
          <p:cNvPr id="8" name="Picture 7" descr="Chart&#10;&#10;Description automatically generated with medium confidence">
            <a:extLst>
              <a:ext uri="{FF2B5EF4-FFF2-40B4-BE49-F238E27FC236}">
                <a16:creationId xmlns:a16="http://schemas.microsoft.com/office/drawing/2014/main" id="{13B580C9-DC73-BCAC-387F-D00EAD88F8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2379" y="2355261"/>
            <a:ext cx="5756892" cy="3222579"/>
          </a:xfrm>
          <a:prstGeom prst="rect">
            <a:avLst/>
          </a:prstGeom>
        </p:spPr>
      </p:pic>
      <p:pic>
        <p:nvPicPr>
          <p:cNvPr id="4" name="Picture 3" descr="A blue and white logo&#10;&#10;Description automatically generated with low confidence">
            <a:extLst>
              <a:ext uri="{FF2B5EF4-FFF2-40B4-BE49-F238E27FC236}">
                <a16:creationId xmlns:a16="http://schemas.microsoft.com/office/drawing/2014/main" id="{E65C1F7B-25E6-2D77-F9CF-F8C0A42280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7349" y="6337797"/>
            <a:ext cx="1162924" cy="377950"/>
          </a:xfrm>
          <a:prstGeom prst="rect">
            <a:avLst/>
          </a:prstGeom>
        </p:spPr>
      </p:pic>
      <p:sp>
        <p:nvSpPr>
          <p:cNvPr id="7" name="TextBox 6">
            <a:extLst>
              <a:ext uri="{FF2B5EF4-FFF2-40B4-BE49-F238E27FC236}">
                <a16:creationId xmlns:a16="http://schemas.microsoft.com/office/drawing/2014/main" id="{A1EAB9FE-A9DC-1511-088A-8554539E99C0}"/>
              </a:ext>
            </a:extLst>
          </p:cNvPr>
          <p:cNvSpPr txBox="1"/>
          <p:nvPr/>
        </p:nvSpPr>
        <p:spPr>
          <a:xfrm>
            <a:off x="612339" y="1239097"/>
            <a:ext cx="6126480" cy="523220"/>
          </a:xfrm>
          <a:prstGeom prst="rect">
            <a:avLst/>
          </a:prstGeom>
          <a:noFill/>
        </p:spPr>
        <p:txBody>
          <a:bodyPr wrap="square">
            <a:spAutoFit/>
          </a:bodyPr>
          <a:lstStyle/>
          <a:p>
            <a:r>
              <a:rPr lang="en-US" sz="2800" dirty="0">
                <a:solidFill>
                  <a:schemeClr val="accent4"/>
                </a:solidFill>
                <a:latin typeface="+mj-lt"/>
              </a:rPr>
              <a:t>Retrospective reporting post-enrollment</a:t>
            </a:r>
            <a:endParaRPr lang="en-US" sz="2800" dirty="0">
              <a:latin typeface="+mj-lt"/>
            </a:endParaRPr>
          </a:p>
        </p:txBody>
      </p:sp>
    </p:spTree>
    <p:extLst>
      <p:ext uri="{BB962C8B-B14F-4D97-AF65-F5344CB8AC3E}">
        <p14:creationId xmlns:p14="http://schemas.microsoft.com/office/powerpoint/2010/main" val="1247770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1B479-F964-4C5F-9219-9200FAC704E4}"/>
              </a:ext>
            </a:extLst>
          </p:cNvPr>
          <p:cNvSpPr>
            <a:spLocks noGrp="1"/>
          </p:cNvSpPr>
          <p:nvPr>
            <p:ph type="title"/>
          </p:nvPr>
        </p:nvSpPr>
        <p:spPr>
          <a:xfrm>
            <a:off x="545422" y="691933"/>
            <a:ext cx="10515600" cy="734760"/>
          </a:xfrm>
        </p:spPr>
        <p:txBody>
          <a:bodyPr anchor="t"/>
          <a:lstStyle/>
          <a:p>
            <a:r>
              <a:rPr lang="en-US" dirty="0"/>
              <a:t>What </a:t>
            </a:r>
            <a:r>
              <a:rPr lang="en-US" sz="4000" dirty="0"/>
              <a:t>makes</a:t>
            </a:r>
            <a:r>
              <a:rPr lang="en-US" dirty="0"/>
              <a:t> Decision Doc different?</a:t>
            </a:r>
          </a:p>
        </p:txBody>
      </p:sp>
      <p:sp>
        <p:nvSpPr>
          <p:cNvPr id="6" name="Slide Number Placeholder 5">
            <a:extLst>
              <a:ext uri="{FF2B5EF4-FFF2-40B4-BE49-F238E27FC236}">
                <a16:creationId xmlns:a16="http://schemas.microsoft.com/office/drawing/2014/main" id="{F2A0EEEE-0433-4653-B8BB-5BD9E24C4358}"/>
              </a:ext>
            </a:extLst>
          </p:cNvPr>
          <p:cNvSpPr>
            <a:spLocks noGrp="1"/>
          </p:cNvSpPr>
          <p:nvPr>
            <p:ph type="sldNum" sz="quarter" idx="12"/>
          </p:nvPr>
        </p:nvSpPr>
        <p:spPr/>
        <p:txBody>
          <a:bodyPr/>
          <a:lstStyle/>
          <a:p>
            <a:fld id="{90DBDF0A-F87E-4B63-9454-692B7BA54791}" type="slidenum">
              <a:rPr lang="en-US" smtClean="0"/>
              <a:t>6</a:t>
            </a:fld>
            <a:endParaRPr lang="en-US"/>
          </a:p>
        </p:txBody>
      </p:sp>
      <p:pic>
        <p:nvPicPr>
          <p:cNvPr id="3" name="Picture 2" descr="A blue and white logo&#10;&#10;Description automatically generated with low confidence">
            <a:extLst>
              <a:ext uri="{FF2B5EF4-FFF2-40B4-BE49-F238E27FC236}">
                <a16:creationId xmlns:a16="http://schemas.microsoft.com/office/drawing/2014/main" id="{AEE79F07-E64D-72E2-E1CB-DC49FD2D9C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6811" y="6350621"/>
            <a:ext cx="1123462" cy="365125"/>
          </a:xfrm>
          <a:prstGeom prst="rect">
            <a:avLst/>
          </a:prstGeom>
        </p:spPr>
      </p:pic>
      <p:sp>
        <p:nvSpPr>
          <p:cNvPr id="5" name="TextBox 4">
            <a:extLst>
              <a:ext uri="{FF2B5EF4-FFF2-40B4-BE49-F238E27FC236}">
                <a16:creationId xmlns:a16="http://schemas.microsoft.com/office/drawing/2014/main" id="{30907B02-FE4E-D208-C4AF-1CFAD3297F87}"/>
              </a:ext>
            </a:extLst>
          </p:cNvPr>
          <p:cNvSpPr txBox="1"/>
          <p:nvPr/>
        </p:nvSpPr>
        <p:spPr>
          <a:xfrm>
            <a:off x="694592" y="1968468"/>
            <a:ext cx="9891346" cy="769441"/>
          </a:xfrm>
          <a:prstGeom prst="rect">
            <a:avLst/>
          </a:prstGeom>
          <a:noFill/>
        </p:spPr>
        <p:txBody>
          <a:bodyPr wrap="square">
            <a:spAutoFit/>
          </a:bodyPr>
          <a:lstStyle/>
          <a:p>
            <a:pPr marL="285750" indent="-285750">
              <a:buClr>
                <a:srgbClr val="FD7B56"/>
              </a:buClr>
              <a:buFont typeface="Wingdings" pitchFamily="2" charset="2"/>
              <a:buChar char="Ø"/>
            </a:pPr>
            <a:r>
              <a:rPr lang="en-US" sz="2200" b="1" dirty="0">
                <a:solidFill>
                  <a:srgbClr val="000000"/>
                </a:solidFill>
              </a:rPr>
              <a:t>Easy install: </a:t>
            </a:r>
            <a:r>
              <a:rPr lang="en-US" sz="2200" dirty="0">
                <a:solidFill>
                  <a:srgbClr val="000000"/>
                </a:solidFill>
              </a:rPr>
              <a:t>Implementation is simple with minimal asks of the employer. Brokers send us plan docs and contribution structure; we do the rest! </a:t>
            </a:r>
          </a:p>
        </p:txBody>
      </p:sp>
      <p:sp>
        <p:nvSpPr>
          <p:cNvPr id="10" name="TextBox 9">
            <a:extLst>
              <a:ext uri="{FF2B5EF4-FFF2-40B4-BE49-F238E27FC236}">
                <a16:creationId xmlns:a16="http://schemas.microsoft.com/office/drawing/2014/main" id="{24E55E90-6194-01BE-76BD-F8F7488A3DA9}"/>
              </a:ext>
            </a:extLst>
          </p:cNvPr>
          <p:cNvSpPr txBox="1"/>
          <p:nvPr/>
        </p:nvSpPr>
        <p:spPr>
          <a:xfrm>
            <a:off x="694592" y="3139404"/>
            <a:ext cx="9891346" cy="769441"/>
          </a:xfrm>
          <a:prstGeom prst="rect">
            <a:avLst/>
          </a:prstGeom>
          <a:noFill/>
        </p:spPr>
        <p:txBody>
          <a:bodyPr wrap="square">
            <a:spAutoFit/>
          </a:bodyPr>
          <a:lstStyle/>
          <a:p>
            <a:pPr marL="285750" indent="-285750">
              <a:buClr>
                <a:srgbClr val="FD7B56"/>
              </a:buClr>
              <a:buFont typeface="Wingdings" pitchFamily="2" charset="2"/>
              <a:buChar char="Ø"/>
            </a:pPr>
            <a:r>
              <a:rPr lang="en-US" sz="2200" b="1" dirty="0">
                <a:solidFill>
                  <a:srgbClr val="000000"/>
                </a:solidFill>
              </a:rPr>
              <a:t>Custom communications plan: </a:t>
            </a:r>
            <a:r>
              <a:rPr lang="en-US" sz="2200" dirty="0">
                <a:solidFill>
                  <a:srgbClr val="000000"/>
                </a:solidFill>
              </a:rPr>
              <a:t>MHM creates a custom communications plan for every client (custom language, slides, and branding)</a:t>
            </a:r>
            <a:r>
              <a:rPr lang="en-US" sz="2200" b="1" dirty="0">
                <a:solidFill>
                  <a:srgbClr val="000000"/>
                </a:solidFill>
              </a:rPr>
              <a:t> </a:t>
            </a:r>
          </a:p>
        </p:txBody>
      </p:sp>
      <p:sp>
        <p:nvSpPr>
          <p:cNvPr id="12" name="TextBox 11">
            <a:extLst>
              <a:ext uri="{FF2B5EF4-FFF2-40B4-BE49-F238E27FC236}">
                <a16:creationId xmlns:a16="http://schemas.microsoft.com/office/drawing/2014/main" id="{4B6E2CAE-AB00-C5AD-4675-213B27A00FD6}"/>
              </a:ext>
            </a:extLst>
          </p:cNvPr>
          <p:cNvSpPr txBox="1"/>
          <p:nvPr/>
        </p:nvSpPr>
        <p:spPr>
          <a:xfrm>
            <a:off x="694592" y="4310339"/>
            <a:ext cx="9891346" cy="1107996"/>
          </a:xfrm>
          <a:prstGeom prst="rect">
            <a:avLst/>
          </a:prstGeom>
          <a:noFill/>
        </p:spPr>
        <p:txBody>
          <a:bodyPr wrap="square">
            <a:spAutoFit/>
          </a:bodyPr>
          <a:lstStyle/>
          <a:p>
            <a:pPr marL="285750" indent="-285750">
              <a:buClr>
                <a:srgbClr val="FD7B56"/>
              </a:buClr>
              <a:buFont typeface="Wingdings" pitchFamily="2" charset="2"/>
              <a:buChar char="Ø"/>
            </a:pPr>
            <a:r>
              <a:rPr lang="en-US" sz="2200" b="1" dirty="0">
                <a:solidFill>
                  <a:srgbClr val="000000"/>
                </a:solidFill>
              </a:rPr>
              <a:t>Leveraging the Score mechanism: </a:t>
            </a:r>
            <a:r>
              <a:rPr lang="en-US" sz="2200" dirty="0">
                <a:solidFill>
                  <a:srgbClr val="000000"/>
                </a:solidFill>
              </a:rPr>
              <a:t>The Score becomes a unique capability that motivates behavioral change and allows employees to visualize the gaps in their protection, and how to solve for them</a:t>
            </a:r>
            <a:endParaRPr lang="en-US" sz="2200" b="1" dirty="0">
              <a:solidFill>
                <a:srgbClr val="000000"/>
              </a:solidFill>
            </a:endParaRPr>
          </a:p>
        </p:txBody>
      </p:sp>
    </p:spTree>
    <p:extLst>
      <p:ext uri="{BB962C8B-B14F-4D97-AF65-F5344CB8AC3E}">
        <p14:creationId xmlns:p14="http://schemas.microsoft.com/office/powerpoint/2010/main" val="810443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AD42EE7-7A06-2B8E-EEA1-F35E5227537B}"/>
              </a:ext>
            </a:extLst>
          </p:cNvPr>
          <p:cNvSpPr>
            <a:spLocks noGrp="1"/>
          </p:cNvSpPr>
          <p:nvPr>
            <p:ph type="sldNum" sz="quarter" idx="12"/>
          </p:nvPr>
        </p:nvSpPr>
        <p:spPr/>
        <p:txBody>
          <a:bodyPr/>
          <a:lstStyle/>
          <a:p>
            <a:fld id="{90DBDF0A-F87E-4B63-9454-692B7BA54791}" type="slidenum">
              <a:rPr lang="en-US" smtClean="0"/>
              <a:t>7</a:t>
            </a:fld>
            <a:endParaRPr lang="en-US"/>
          </a:p>
        </p:txBody>
      </p:sp>
      <p:sp>
        <p:nvSpPr>
          <p:cNvPr id="7" name="Title 6">
            <a:extLst>
              <a:ext uri="{FF2B5EF4-FFF2-40B4-BE49-F238E27FC236}">
                <a16:creationId xmlns:a16="http://schemas.microsoft.com/office/drawing/2014/main" id="{3D991DEF-1197-2918-D63B-89FDC470CA34}"/>
              </a:ext>
            </a:extLst>
          </p:cNvPr>
          <p:cNvSpPr>
            <a:spLocks noGrp="1"/>
          </p:cNvSpPr>
          <p:nvPr>
            <p:ph type="title"/>
          </p:nvPr>
        </p:nvSpPr>
        <p:spPr/>
        <p:txBody>
          <a:bodyPr/>
          <a:lstStyle/>
          <a:p>
            <a:r>
              <a:rPr lang="en-US" dirty="0"/>
              <a:t>Thank you </a:t>
            </a:r>
          </a:p>
        </p:txBody>
      </p:sp>
      <p:pic>
        <p:nvPicPr>
          <p:cNvPr id="3" name="Picture 2" descr="A blue and white logo&#10;&#10;Description automatically generated with low confidence">
            <a:extLst>
              <a:ext uri="{FF2B5EF4-FFF2-40B4-BE49-F238E27FC236}">
                <a16:creationId xmlns:a16="http://schemas.microsoft.com/office/drawing/2014/main" id="{2A9042D3-0134-7691-4A79-186602CC53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7349" y="6337797"/>
            <a:ext cx="1162924" cy="377950"/>
          </a:xfrm>
          <a:prstGeom prst="rect">
            <a:avLst/>
          </a:prstGeom>
        </p:spPr>
      </p:pic>
    </p:spTree>
    <p:extLst>
      <p:ext uri="{BB962C8B-B14F-4D97-AF65-F5344CB8AC3E}">
        <p14:creationId xmlns:p14="http://schemas.microsoft.com/office/powerpoint/2010/main" val="1575850126"/>
      </p:ext>
    </p:extLst>
  </p:cSld>
  <p:clrMapOvr>
    <a:masterClrMapping/>
  </p:clrMapOvr>
</p:sld>
</file>

<file path=ppt/theme/theme1.xml><?xml version="1.0" encoding="utf-8"?>
<a:theme xmlns:a="http://schemas.openxmlformats.org/drawingml/2006/main" name="Office Theme">
  <a:themeElements>
    <a:clrScheme name="Custom 2">
      <a:dk1>
        <a:srgbClr val="0C354B"/>
      </a:dk1>
      <a:lt1>
        <a:sysClr val="window" lastClr="FFFFFF"/>
      </a:lt1>
      <a:dk2>
        <a:srgbClr val="FAFAFA"/>
      </a:dk2>
      <a:lt2>
        <a:srgbClr val="CAE1FF"/>
      </a:lt2>
      <a:accent1>
        <a:srgbClr val="68A8FB"/>
      </a:accent1>
      <a:accent2>
        <a:srgbClr val="E2E8F0"/>
      </a:accent2>
      <a:accent3>
        <a:srgbClr val="F6FAFF"/>
      </a:accent3>
      <a:accent4>
        <a:srgbClr val="FD7B56"/>
      </a:accent4>
      <a:accent5>
        <a:srgbClr val="FFAB93"/>
      </a:accent5>
      <a:accent6>
        <a:srgbClr val="FECB86"/>
      </a:accent6>
      <a:hlink>
        <a:srgbClr val="0563C1"/>
      </a:hlink>
      <a:folHlink>
        <a:srgbClr val="954F72"/>
      </a:folHlink>
    </a:clrScheme>
    <a:fontScheme name="Custom 3">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HM Master PowerPoint Template_2021">
  <a:themeElements>
    <a:clrScheme name="Custom 4">
      <a:dk1>
        <a:sysClr val="windowText" lastClr="000000"/>
      </a:dk1>
      <a:lt1>
        <a:sysClr val="window" lastClr="FFFFFF"/>
      </a:lt1>
      <a:dk2>
        <a:srgbClr val="0C354B"/>
      </a:dk2>
      <a:lt2>
        <a:srgbClr val="CAE1FF"/>
      </a:lt2>
      <a:accent1>
        <a:srgbClr val="68A8FB"/>
      </a:accent1>
      <a:accent2>
        <a:srgbClr val="F6FAFF"/>
      </a:accent2>
      <a:accent3>
        <a:srgbClr val="E2E8F0"/>
      </a:accent3>
      <a:accent4>
        <a:srgbClr val="FD7B56"/>
      </a:accent4>
      <a:accent5>
        <a:srgbClr val="FFAB93"/>
      </a:accent5>
      <a:accent6>
        <a:srgbClr val="FECB60"/>
      </a:accent6>
      <a:hlink>
        <a:srgbClr val="FD7B56"/>
      </a:hlink>
      <a:folHlink>
        <a:srgbClr val="68A8FB"/>
      </a:folHlink>
    </a:clrScheme>
    <a:fontScheme name="Custom 3">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CB8583D0D9994296DF4B38EA36384D" ma:contentTypeVersion="12" ma:contentTypeDescription="Create a new document." ma:contentTypeScope="" ma:versionID="4e569ec19f8ec9a2d77eaa90be2e016f">
  <xsd:schema xmlns:xsd="http://www.w3.org/2001/XMLSchema" xmlns:xs="http://www.w3.org/2001/XMLSchema" xmlns:p="http://schemas.microsoft.com/office/2006/metadata/properties" xmlns:ns2="ec0c1901-2f74-4522-8aa8-0578a090bf34" xmlns:ns3="86940d7e-79ed-494a-a640-9f74ff314f25" targetNamespace="http://schemas.microsoft.com/office/2006/metadata/properties" ma:root="true" ma:fieldsID="6fde3e32224e307b086964a766c69176" ns2:_="" ns3:_="">
    <xsd:import namespace="ec0c1901-2f74-4522-8aa8-0578a090bf34"/>
    <xsd:import namespace="86940d7e-79ed-494a-a640-9f74ff314f2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0c1901-2f74-4522-8aa8-0578a090bf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6940d7e-79ed-494a-a640-9f74ff314f2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F6F1AAC-4BAA-45A9-8949-30FC74993F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0c1901-2f74-4522-8aa8-0578a090bf34"/>
    <ds:schemaRef ds:uri="86940d7e-79ed-494a-a640-9f74ff314f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371D6D-593D-4C48-B913-63E413999C17}">
  <ds:schemaRefs>
    <ds:schemaRef ds:uri="http://schemas.microsoft.com/sharepoint/v3/contenttype/forms"/>
  </ds:schemaRefs>
</ds:datastoreItem>
</file>

<file path=customXml/itemProps3.xml><?xml version="1.0" encoding="utf-8"?>
<ds:datastoreItem xmlns:ds="http://schemas.openxmlformats.org/officeDocument/2006/customXml" ds:itemID="{7EC60323-FC37-4595-B3CE-D243BE0E9E0E}">
  <ds:schemaRefs>
    <ds:schemaRef ds:uri="http://schemas.microsoft.com/office/2006/metadata/properties"/>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86940d7e-79ed-494a-a640-9f74ff314f25"/>
    <ds:schemaRef ds:uri="ec0c1901-2f74-4522-8aa8-0578a090bf3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12227</TotalTime>
  <Words>858</Words>
  <Application>Microsoft Macintosh PowerPoint</Application>
  <PresentationFormat>Widescreen</PresentationFormat>
  <Paragraphs>80</Paragraphs>
  <Slides>7</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Calibri</vt:lpstr>
      <vt:lpstr>Gill Sans MT</vt:lpstr>
      <vt:lpstr>Tahoma</vt:lpstr>
      <vt:lpstr>Wingdings</vt:lpstr>
      <vt:lpstr>Office Theme</vt:lpstr>
      <vt:lpstr>MHM Master PowerPoint Template_2021</vt:lpstr>
      <vt:lpstr>Introducing Decision Doc, powered by Sherpa</vt:lpstr>
      <vt:lpstr>The Problem: </vt:lpstr>
      <vt:lpstr>PowerPoint Presentation</vt:lpstr>
      <vt:lpstr>Our Impact Difference</vt:lpstr>
      <vt:lpstr>The Employer Dashboard</vt:lpstr>
      <vt:lpstr>What makes Decision Doc different?</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Forbes</dc:creator>
  <cp:lastModifiedBy>Olga Troyano</cp:lastModifiedBy>
  <cp:revision>29</cp:revision>
  <cp:lastPrinted>2022-06-04T22:40:01Z</cp:lastPrinted>
  <dcterms:created xsi:type="dcterms:W3CDTF">2021-04-21T20:54:27Z</dcterms:created>
  <dcterms:modified xsi:type="dcterms:W3CDTF">2023-03-23T20:11:01Z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0x01010079CB8583D0D9994296DF4B38EA36384D</vt:lpwstr>
  </property>
</Properties>
</file>