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F46DB-2053-4D81-B284-B568DC5B9EAC}" v="7" dt="2023-09-21T21:40:19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Rogers" userId="51c5b8bd-d1bb-4c02-a63d-636a29cc9638" providerId="ADAL" clId="{FB9DDFFC-83FA-44F1-88A7-69BE908E7D05}"/>
    <pc:docChg chg="custSel modSld">
      <pc:chgData name="Heather Rogers" userId="51c5b8bd-d1bb-4c02-a63d-636a29cc9638" providerId="ADAL" clId="{FB9DDFFC-83FA-44F1-88A7-69BE908E7D05}" dt="2023-08-30T15:03:05.465" v="23" actId="20577"/>
      <pc:docMkLst>
        <pc:docMk/>
      </pc:docMkLst>
      <pc:sldChg chg="modSp mod">
        <pc:chgData name="Heather Rogers" userId="51c5b8bd-d1bb-4c02-a63d-636a29cc9638" providerId="ADAL" clId="{FB9DDFFC-83FA-44F1-88A7-69BE908E7D05}" dt="2023-08-30T15:02:58.484" v="22" actId="20577"/>
        <pc:sldMkLst>
          <pc:docMk/>
          <pc:sldMk cId="3535348627" sldId="2147374991"/>
        </pc:sldMkLst>
        <pc:spChg chg="mod">
          <ac:chgData name="Heather Rogers" userId="51c5b8bd-d1bb-4c02-a63d-636a29cc9638" providerId="ADAL" clId="{FB9DDFFC-83FA-44F1-88A7-69BE908E7D05}" dt="2023-08-30T15:02:58.484" v="22" actId="20577"/>
          <ac:spMkLst>
            <pc:docMk/>
            <pc:sldMk cId="3535348627" sldId="2147374991"/>
            <ac:spMk id="2" creationId="{833C8C48-55DC-F6B9-D77F-775DB51D0F2E}"/>
          </ac:spMkLst>
        </pc:spChg>
      </pc:sldChg>
      <pc:sldChg chg="modSp mod">
        <pc:chgData name="Heather Rogers" userId="51c5b8bd-d1bb-4c02-a63d-636a29cc9638" providerId="ADAL" clId="{FB9DDFFC-83FA-44F1-88A7-69BE908E7D05}" dt="2023-08-28T21:04:33.548" v="21" actId="20577"/>
        <pc:sldMkLst>
          <pc:docMk/>
          <pc:sldMk cId="3652850390" sldId="2147374992"/>
        </pc:sldMkLst>
        <pc:spChg chg="mod">
          <ac:chgData name="Heather Rogers" userId="51c5b8bd-d1bb-4c02-a63d-636a29cc9638" providerId="ADAL" clId="{FB9DDFFC-83FA-44F1-88A7-69BE908E7D05}" dt="2023-08-28T21:04:33.548" v="21" actId="20577"/>
          <ac:spMkLst>
            <pc:docMk/>
            <pc:sldMk cId="3652850390" sldId="2147374992"/>
            <ac:spMk id="5" creationId="{6AC38C8A-138C-C7E0-32FC-5D27CE91997F}"/>
          </ac:spMkLst>
        </pc:spChg>
      </pc:sldChg>
      <pc:sldChg chg="modSp mod">
        <pc:chgData name="Heather Rogers" userId="51c5b8bd-d1bb-4c02-a63d-636a29cc9638" providerId="ADAL" clId="{FB9DDFFC-83FA-44F1-88A7-69BE908E7D05}" dt="2023-08-30T15:03:05.465" v="23" actId="20577"/>
        <pc:sldMkLst>
          <pc:docMk/>
          <pc:sldMk cId="2171865067" sldId="2147374996"/>
        </pc:sldMkLst>
        <pc:spChg chg="mod">
          <ac:chgData name="Heather Rogers" userId="51c5b8bd-d1bb-4c02-a63d-636a29cc9638" providerId="ADAL" clId="{FB9DDFFC-83FA-44F1-88A7-69BE908E7D05}" dt="2023-08-30T15:03:05.465" v="23" actId="20577"/>
          <ac:spMkLst>
            <pc:docMk/>
            <pc:sldMk cId="2171865067" sldId="2147374996"/>
            <ac:spMk id="2" creationId="{833C8C48-55DC-F6B9-D77F-775DB51D0F2E}"/>
          </ac:spMkLst>
        </pc:spChg>
      </pc:sldChg>
    </pc:docChg>
  </pc:docChgLst>
  <pc:docChgLst>
    <pc:chgData name="Andrea Abbamonte" userId="S::andrea.abbamonte@letshyke.com::8bb192c5-1636-4e84-b4d5-00f9c5cab835" providerId="AD" clId="Web-{237E6520-E50D-47B3-A7DE-A96885E1BEFF}"/>
    <pc:docChg chg="modSld">
      <pc:chgData name="Andrea Abbamonte" userId="S::andrea.abbamonte@letshyke.com::8bb192c5-1636-4e84-b4d5-00f9c5cab835" providerId="AD" clId="Web-{237E6520-E50D-47B3-A7DE-A96885E1BEFF}" dt="2023-09-05T21:21:11.974" v="3" actId="1076"/>
      <pc:docMkLst>
        <pc:docMk/>
      </pc:docMkLst>
      <pc:sldChg chg="modSp">
        <pc:chgData name="Andrea Abbamonte" userId="S::andrea.abbamonte@letshyke.com::8bb192c5-1636-4e84-b4d5-00f9c5cab835" providerId="AD" clId="Web-{237E6520-E50D-47B3-A7DE-A96885E1BEFF}" dt="2023-09-05T21:21:11.974" v="3" actId="1076"/>
        <pc:sldMkLst>
          <pc:docMk/>
          <pc:sldMk cId="2029168225" sldId="2147374990"/>
        </pc:sldMkLst>
        <pc:spChg chg="mod">
          <ac:chgData name="Andrea Abbamonte" userId="S::andrea.abbamonte@letshyke.com::8bb192c5-1636-4e84-b4d5-00f9c5cab835" providerId="AD" clId="Web-{237E6520-E50D-47B3-A7DE-A96885E1BEFF}" dt="2023-09-05T21:21:11.974" v="3" actId="1076"/>
          <ac:spMkLst>
            <pc:docMk/>
            <pc:sldMk cId="2029168225" sldId="2147374990"/>
            <ac:spMk id="28" creationId="{BB7B09AA-0D92-2092-F601-45B29855FD9C}"/>
          </ac:spMkLst>
        </pc:spChg>
      </pc:sldChg>
    </pc:docChg>
  </pc:docChgLst>
  <pc:docChgLst>
    <pc:chgData name="Heather Rogers" userId="47c9dfdc-fa97-4703-b9f2-3538a58fe55d" providerId="ADAL" clId="{7A4F46DB-2053-4D81-B284-B568DC5B9EAC}"/>
    <pc:docChg chg="undo custSel addSld delSld modSld">
      <pc:chgData name="Heather Rogers" userId="47c9dfdc-fa97-4703-b9f2-3538a58fe55d" providerId="ADAL" clId="{7A4F46DB-2053-4D81-B284-B568DC5B9EAC}" dt="2023-09-21T21:40:21.633" v="80" actId="478"/>
      <pc:docMkLst>
        <pc:docMk/>
      </pc:docMkLst>
      <pc:sldChg chg="addSp delSp modSp add del mod">
        <pc:chgData name="Heather Rogers" userId="47c9dfdc-fa97-4703-b9f2-3538a58fe55d" providerId="ADAL" clId="{7A4F46DB-2053-4D81-B284-B568DC5B9EAC}" dt="2023-09-21T21:40:21.633" v="80" actId="478"/>
        <pc:sldMkLst>
          <pc:docMk/>
          <pc:sldMk cId="3395361258" sldId="264"/>
        </pc:sldMkLst>
        <pc:spChg chg="del">
          <ac:chgData name="Heather Rogers" userId="47c9dfdc-fa97-4703-b9f2-3538a58fe55d" providerId="ADAL" clId="{7A4F46DB-2053-4D81-B284-B568DC5B9EAC}" dt="2023-09-21T21:40:19.113" v="77" actId="478"/>
          <ac:spMkLst>
            <pc:docMk/>
            <pc:sldMk cId="3395361258" sldId="264"/>
            <ac:spMk id="3" creationId="{59BAD062-5EE5-0905-FF76-B99E3E720113}"/>
          </ac:spMkLst>
        </pc:spChg>
        <pc:spChg chg="del">
          <ac:chgData name="Heather Rogers" userId="47c9dfdc-fa97-4703-b9f2-3538a58fe55d" providerId="ADAL" clId="{7A4F46DB-2053-4D81-B284-B568DC5B9EAC}" dt="2023-09-21T21:40:19.113" v="77" actId="478"/>
          <ac:spMkLst>
            <pc:docMk/>
            <pc:sldMk cId="3395361258" sldId="264"/>
            <ac:spMk id="4" creationId="{D8D1CE9F-BF13-141F-4F87-2CC5A085EE8E}"/>
          </ac:spMkLst>
        </pc:spChg>
        <pc:spChg chg="add mod">
          <ac:chgData name="Heather Rogers" userId="47c9dfdc-fa97-4703-b9f2-3538a58fe55d" providerId="ADAL" clId="{7A4F46DB-2053-4D81-B284-B568DC5B9EAC}" dt="2023-09-21T21:40:19.878" v="78"/>
          <ac:spMkLst>
            <pc:docMk/>
            <pc:sldMk cId="3395361258" sldId="264"/>
            <ac:spMk id="6" creationId="{642B8D32-7EDF-7143-4C74-1123B5965C4C}"/>
          </ac:spMkLst>
        </pc:spChg>
        <pc:spChg chg="del">
          <ac:chgData name="Heather Rogers" userId="47c9dfdc-fa97-4703-b9f2-3538a58fe55d" providerId="ADAL" clId="{7A4F46DB-2053-4D81-B284-B568DC5B9EAC}" dt="2023-09-21T21:40:21.633" v="80" actId="478"/>
          <ac:spMkLst>
            <pc:docMk/>
            <pc:sldMk cId="3395361258" sldId="264"/>
            <ac:spMk id="9" creationId="{3B19A861-3500-62D7-CAB5-65B659D48A41}"/>
          </ac:spMkLst>
        </pc:spChg>
        <pc:picChg chg="add mod">
          <ac:chgData name="Heather Rogers" userId="47c9dfdc-fa97-4703-b9f2-3538a58fe55d" providerId="ADAL" clId="{7A4F46DB-2053-4D81-B284-B568DC5B9EAC}" dt="2023-09-21T21:40:19.878" v="78"/>
          <ac:picMkLst>
            <pc:docMk/>
            <pc:sldMk cId="3395361258" sldId="264"/>
            <ac:picMk id="10" creationId="{7EB9E036-9D2F-B48D-DB44-0420EAF6CF13}"/>
          </ac:picMkLst>
        </pc:picChg>
      </pc:sldChg>
      <pc:sldChg chg="addSp delSp modSp mod">
        <pc:chgData name="Heather Rogers" userId="47c9dfdc-fa97-4703-b9f2-3538a58fe55d" providerId="ADAL" clId="{7A4F46DB-2053-4D81-B284-B568DC5B9EAC}" dt="2023-09-21T21:33:49.018" v="32" actId="13926"/>
        <pc:sldMkLst>
          <pc:docMk/>
          <pc:sldMk cId="2029168225" sldId="2147374990"/>
        </pc:sldMkLst>
        <pc:spChg chg="mod">
          <ac:chgData name="Heather Rogers" userId="47c9dfdc-fa97-4703-b9f2-3538a58fe55d" providerId="ADAL" clId="{7A4F46DB-2053-4D81-B284-B568DC5B9EAC}" dt="2023-09-21T21:33:49.018" v="32" actId="13926"/>
          <ac:spMkLst>
            <pc:docMk/>
            <pc:sldMk cId="2029168225" sldId="2147374990"/>
            <ac:spMk id="6" creationId="{2403DC0C-16B3-DCD3-1958-903742949DA9}"/>
          </ac:spMkLst>
        </pc:spChg>
        <pc:spChg chg="mod">
          <ac:chgData name="Heather Rogers" userId="47c9dfdc-fa97-4703-b9f2-3538a58fe55d" providerId="ADAL" clId="{7A4F46DB-2053-4D81-B284-B568DC5B9EAC}" dt="2023-09-21T21:33:45.623" v="31" actId="1076"/>
          <ac:spMkLst>
            <pc:docMk/>
            <pc:sldMk cId="2029168225" sldId="2147374990"/>
            <ac:spMk id="29" creationId="{2E6ACAD5-A0A3-9D9A-977D-8FB40A2EEA8A}"/>
          </ac:spMkLst>
        </pc:spChg>
        <pc:spChg chg="del">
          <ac:chgData name="Heather Rogers" userId="47c9dfdc-fa97-4703-b9f2-3538a58fe55d" providerId="ADAL" clId="{7A4F46DB-2053-4D81-B284-B568DC5B9EAC}" dt="2023-09-21T21:33:25.663" v="3" actId="478"/>
          <ac:spMkLst>
            <pc:docMk/>
            <pc:sldMk cId="2029168225" sldId="2147374990"/>
            <ac:spMk id="30" creationId="{6B0A8AAD-ED2F-8681-432E-FBFCB3387280}"/>
          </ac:spMkLst>
        </pc:spChg>
        <pc:picChg chg="add mod">
          <ac:chgData name="Heather Rogers" userId="47c9dfdc-fa97-4703-b9f2-3538a58fe55d" providerId="ADAL" clId="{7A4F46DB-2053-4D81-B284-B568DC5B9EAC}" dt="2023-09-21T21:33:32.863" v="8" actId="1076"/>
          <ac:picMkLst>
            <pc:docMk/>
            <pc:sldMk cId="2029168225" sldId="2147374990"/>
            <ac:picMk id="34" creationId="{857FD8DC-C104-598F-CE19-8484A0924576}"/>
          </ac:picMkLst>
        </pc:picChg>
      </pc:sldChg>
      <pc:sldChg chg="addSp delSp modSp del mod modNotesTx">
        <pc:chgData name="Heather Rogers" userId="47c9dfdc-fa97-4703-b9f2-3538a58fe55d" providerId="ADAL" clId="{7A4F46DB-2053-4D81-B284-B568DC5B9EAC}" dt="2023-09-21T21:40:20.838" v="79" actId="47"/>
        <pc:sldMkLst>
          <pc:docMk/>
          <pc:sldMk cId="3535348627" sldId="2147374991"/>
        </pc:sldMkLst>
        <pc:spChg chg="mod">
          <ac:chgData name="Heather Rogers" userId="47c9dfdc-fa97-4703-b9f2-3538a58fe55d" providerId="ADAL" clId="{7A4F46DB-2053-4D81-B284-B568DC5B9EAC}" dt="2023-09-21T21:34:14.148" v="63" actId="13926"/>
          <ac:spMkLst>
            <pc:docMk/>
            <pc:sldMk cId="3535348627" sldId="2147374991"/>
            <ac:spMk id="3" creationId="{59BAD062-5EE5-0905-FF76-B99E3E720113}"/>
          </ac:spMkLst>
        </pc:spChg>
        <pc:spChg chg="del">
          <ac:chgData name="Heather Rogers" userId="47c9dfdc-fa97-4703-b9f2-3538a58fe55d" providerId="ADAL" clId="{7A4F46DB-2053-4D81-B284-B568DC5B9EAC}" dt="2023-09-21T21:33:54.443" v="33" actId="478"/>
          <ac:spMkLst>
            <pc:docMk/>
            <pc:sldMk cId="3535348627" sldId="2147374991"/>
            <ac:spMk id="4" creationId="{D8D1CE9F-BF13-141F-4F87-2CC5A085EE8E}"/>
          </ac:spMkLst>
        </pc:spChg>
        <pc:spChg chg="del">
          <ac:chgData name="Heather Rogers" userId="47c9dfdc-fa97-4703-b9f2-3538a58fe55d" providerId="ADAL" clId="{7A4F46DB-2053-4D81-B284-B568DC5B9EAC}" dt="2023-09-21T21:32:13.053" v="1" actId="478"/>
          <ac:spMkLst>
            <pc:docMk/>
            <pc:sldMk cId="3535348627" sldId="2147374991"/>
            <ac:spMk id="9" creationId="{3B19A861-3500-62D7-CAB5-65B659D48A41}"/>
          </ac:spMkLst>
        </pc:spChg>
        <pc:picChg chg="add mod">
          <ac:chgData name="Heather Rogers" userId="47c9dfdc-fa97-4703-b9f2-3538a58fe55d" providerId="ADAL" clId="{7A4F46DB-2053-4D81-B284-B568DC5B9EAC}" dt="2023-09-21T21:34:01.771" v="39" actId="1076"/>
          <ac:picMkLst>
            <pc:docMk/>
            <pc:sldMk cId="3535348627" sldId="2147374991"/>
            <ac:picMk id="6" creationId="{EEBCECD7-FF03-3F1A-7792-83CDFF28412F}"/>
          </ac:picMkLst>
        </pc:picChg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3652850390" sldId="2147374992"/>
        </pc:sldMkLst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2330400383" sldId="2147374993"/>
        </pc:sldMkLst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1721335662" sldId="2147374995"/>
        </pc:sldMkLst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2171865067" sldId="2147374996"/>
        </pc:sldMkLst>
      </pc:sldChg>
      <pc:sldChg chg="del">
        <pc:chgData name="Heather Rogers" userId="47c9dfdc-fa97-4703-b9f2-3538a58fe55d" providerId="ADAL" clId="{7A4F46DB-2053-4D81-B284-B568DC5B9EAC}" dt="2023-09-21T21:32:09.908" v="0" actId="47"/>
        <pc:sldMkLst>
          <pc:docMk/>
          <pc:sldMk cId="1443693049" sldId="2147374997"/>
        </pc:sldMkLst>
      </pc:sldChg>
    </pc:docChg>
  </pc:docChgLst>
  <pc:docChgLst>
    <pc:chgData name="Andrea Abbamonte" userId="S::andrea.abbamonte@letshyke.com::8bb192c5-1636-4e84-b4d5-00f9c5cab835" providerId="AD" clId="Web-{D4822FF8-286F-4001-9E39-A2930D8A201A}"/>
    <pc:docChg chg="modSld">
      <pc:chgData name="Andrea Abbamonte" userId="S::andrea.abbamonte@letshyke.com::8bb192c5-1636-4e84-b4d5-00f9c5cab835" providerId="AD" clId="Web-{D4822FF8-286F-4001-9E39-A2930D8A201A}" dt="2023-09-05T21:09:26.544" v="3" actId="1076"/>
      <pc:docMkLst>
        <pc:docMk/>
      </pc:docMkLst>
      <pc:sldChg chg="modSp">
        <pc:chgData name="Andrea Abbamonte" userId="S::andrea.abbamonte@letshyke.com::8bb192c5-1636-4e84-b4d5-00f9c5cab835" providerId="AD" clId="Web-{D4822FF8-286F-4001-9E39-A2930D8A201A}" dt="2023-09-05T21:09:26.544" v="3" actId="1076"/>
        <pc:sldMkLst>
          <pc:docMk/>
          <pc:sldMk cId="1443693049" sldId="2147374997"/>
        </pc:sldMkLst>
        <pc:spChg chg="mod">
          <ac:chgData name="Andrea Abbamonte" userId="S::andrea.abbamonte@letshyke.com::8bb192c5-1636-4e84-b4d5-00f9c5cab835" providerId="AD" clId="Web-{D4822FF8-286F-4001-9E39-A2930D8A201A}" dt="2023-09-05T21:09:26.544" v="3" actId="1076"/>
          <ac:spMkLst>
            <pc:docMk/>
            <pc:sldMk cId="1443693049" sldId="2147374997"/>
            <ac:spMk id="28" creationId="{BB7B09AA-0D92-2092-F601-45B29855FD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99centstore2024F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questions@letshyke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http://www.myhyke.com/99centstore2024F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www.myhyke.com/99centstore2024FT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57FD8DC-C104-598F-CE19-8484A09245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2816" y="2145741"/>
            <a:ext cx="751557" cy="7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642B8D32-7EDF-7143-4C74-1123B5965C4C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www.myhyke.com/99centstore2024FT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B9E036-9D2F-B48D-DB44-0420EAF6C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63" y="4289129"/>
            <a:ext cx="1057950" cy="10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58B4BCC8-4536-448F-8AA2-38A41885A1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12</cp:revision>
  <dcterms:created xsi:type="dcterms:W3CDTF">2023-07-28T11:38:08Z</dcterms:created>
  <dcterms:modified xsi:type="dcterms:W3CDTF">2023-09-21T21:40:24Z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