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4F46DB-2053-4D81-B284-B568DC5B9EAC}" v="7" dt="2023-09-21T21:40:19.878"/>
    <p1510:client id="{CF837ECC-0D80-42C5-B1D7-C8F302D43BF7}" v="3" dt="2023-09-21T21:58:08.8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38" autoAdjust="0"/>
  </p:normalViewPr>
  <p:slideViewPr>
    <p:cSldViewPr snapToGrid="0">
      <p:cViewPr varScale="1">
        <p:scale>
          <a:sx n="88" d="100"/>
          <a:sy n="88" d="100"/>
        </p:scale>
        <p:origin x="1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ther Rogers" userId="51c5b8bd-d1bb-4c02-a63d-636a29cc9638" providerId="ADAL" clId="{FB9DDFFC-83FA-44F1-88A7-69BE908E7D05}"/>
    <pc:docChg chg="custSel modSld">
      <pc:chgData name="Heather Rogers" userId="51c5b8bd-d1bb-4c02-a63d-636a29cc9638" providerId="ADAL" clId="{FB9DDFFC-83FA-44F1-88A7-69BE908E7D05}" dt="2023-08-30T15:03:05.465" v="23" actId="20577"/>
      <pc:docMkLst>
        <pc:docMk/>
      </pc:docMkLst>
      <pc:sldChg chg="modSp mod">
        <pc:chgData name="Heather Rogers" userId="51c5b8bd-d1bb-4c02-a63d-636a29cc9638" providerId="ADAL" clId="{FB9DDFFC-83FA-44F1-88A7-69BE908E7D05}" dt="2023-08-30T15:02:58.484" v="22" actId="20577"/>
        <pc:sldMkLst>
          <pc:docMk/>
          <pc:sldMk cId="3535348627" sldId="2147374991"/>
        </pc:sldMkLst>
        <pc:spChg chg="mod">
          <ac:chgData name="Heather Rogers" userId="51c5b8bd-d1bb-4c02-a63d-636a29cc9638" providerId="ADAL" clId="{FB9DDFFC-83FA-44F1-88A7-69BE908E7D05}" dt="2023-08-30T15:02:58.484" v="22" actId="20577"/>
          <ac:spMkLst>
            <pc:docMk/>
            <pc:sldMk cId="3535348627" sldId="2147374991"/>
            <ac:spMk id="2" creationId="{833C8C48-55DC-F6B9-D77F-775DB51D0F2E}"/>
          </ac:spMkLst>
        </pc:spChg>
      </pc:sldChg>
      <pc:sldChg chg="modSp mod">
        <pc:chgData name="Heather Rogers" userId="51c5b8bd-d1bb-4c02-a63d-636a29cc9638" providerId="ADAL" clId="{FB9DDFFC-83FA-44F1-88A7-69BE908E7D05}" dt="2023-08-28T21:04:33.548" v="21" actId="20577"/>
        <pc:sldMkLst>
          <pc:docMk/>
          <pc:sldMk cId="3652850390" sldId="2147374992"/>
        </pc:sldMkLst>
        <pc:spChg chg="mod">
          <ac:chgData name="Heather Rogers" userId="51c5b8bd-d1bb-4c02-a63d-636a29cc9638" providerId="ADAL" clId="{FB9DDFFC-83FA-44F1-88A7-69BE908E7D05}" dt="2023-08-28T21:04:33.548" v="21" actId="20577"/>
          <ac:spMkLst>
            <pc:docMk/>
            <pc:sldMk cId="3652850390" sldId="2147374992"/>
            <ac:spMk id="5" creationId="{6AC38C8A-138C-C7E0-32FC-5D27CE91997F}"/>
          </ac:spMkLst>
        </pc:spChg>
      </pc:sldChg>
      <pc:sldChg chg="modSp mod">
        <pc:chgData name="Heather Rogers" userId="51c5b8bd-d1bb-4c02-a63d-636a29cc9638" providerId="ADAL" clId="{FB9DDFFC-83FA-44F1-88A7-69BE908E7D05}" dt="2023-08-30T15:03:05.465" v="23" actId="20577"/>
        <pc:sldMkLst>
          <pc:docMk/>
          <pc:sldMk cId="2171865067" sldId="2147374996"/>
        </pc:sldMkLst>
        <pc:spChg chg="mod">
          <ac:chgData name="Heather Rogers" userId="51c5b8bd-d1bb-4c02-a63d-636a29cc9638" providerId="ADAL" clId="{FB9DDFFC-83FA-44F1-88A7-69BE908E7D05}" dt="2023-08-30T15:03:05.465" v="23" actId="20577"/>
          <ac:spMkLst>
            <pc:docMk/>
            <pc:sldMk cId="2171865067" sldId="2147374996"/>
            <ac:spMk id="2" creationId="{833C8C48-55DC-F6B9-D77F-775DB51D0F2E}"/>
          </ac:spMkLst>
        </pc:spChg>
      </pc:sldChg>
    </pc:docChg>
  </pc:docChgLst>
  <pc:docChgLst>
    <pc:chgData name="Heather Rogers" userId="47c9dfdc-fa97-4703-b9f2-3538a58fe55d" providerId="ADAL" clId="{CF837ECC-0D80-42C5-B1D7-C8F302D43BF7}"/>
    <pc:docChg chg="custSel modSld">
      <pc:chgData name="Heather Rogers" userId="47c9dfdc-fa97-4703-b9f2-3538a58fe55d" providerId="ADAL" clId="{CF837ECC-0D80-42C5-B1D7-C8F302D43BF7}" dt="2023-09-21T21:58:09.103" v="13" actId="20577"/>
      <pc:docMkLst>
        <pc:docMk/>
      </pc:docMkLst>
      <pc:sldChg chg="addSp delSp modSp mod">
        <pc:chgData name="Heather Rogers" userId="47c9dfdc-fa97-4703-b9f2-3538a58fe55d" providerId="ADAL" clId="{CF837ECC-0D80-42C5-B1D7-C8F302D43BF7}" dt="2023-09-21T21:58:09.103" v="13" actId="20577"/>
        <pc:sldMkLst>
          <pc:docMk/>
          <pc:sldMk cId="3395361258" sldId="264"/>
        </pc:sldMkLst>
        <pc:spChg chg="mod">
          <ac:chgData name="Heather Rogers" userId="47c9dfdc-fa97-4703-b9f2-3538a58fe55d" providerId="ADAL" clId="{CF837ECC-0D80-42C5-B1D7-C8F302D43BF7}" dt="2023-09-21T21:58:09.103" v="13" actId="20577"/>
          <ac:spMkLst>
            <pc:docMk/>
            <pc:sldMk cId="3395361258" sldId="264"/>
            <ac:spMk id="6" creationId="{642B8D32-7EDF-7143-4C74-1123B5965C4C}"/>
          </ac:spMkLst>
        </pc:spChg>
        <pc:picChg chg="add mod">
          <ac:chgData name="Heather Rogers" userId="47c9dfdc-fa97-4703-b9f2-3538a58fe55d" providerId="ADAL" clId="{CF837ECC-0D80-42C5-B1D7-C8F302D43BF7}" dt="2023-09-21T21:58:04.643" v="10" actId="14100"/>
          <ac:picMkLst>
            <pc:docMk/>
            <pc:sldMk cId="3395361258" sldId="264"/>
            <ac:picMk id="3" creationId="{0AD77D81-3711-FB9D-A0D4-E73B934C06F6}"/>
          </ac:picMkLst>
        </pc:picChg>
        <pc:picChg chg="del">
          <ac:chgData name="Heather Rogers" userId="47c9dfdc-fa97-4703-b9f2-3538a58fe55d" providerId="ADAL" clId="{CF837ECC-0D80-42C5-B1D7-C8F302D43BF7}" dt="2023-09-21T21:58:02.253" v="8" actId="478"/>
          <ac:picMkLst>
            <pc:docMk/>
            <pc:sldMk cId="3395361258" sldId="264"/>
            <ac:picMk id="10" creationId="{7EB9E036-9D2F-B48D-DB44-0420EAF6CF13}"/>
          </ac:picMkLst>
        </pc:picChg>
      </pc:sldChg>
      <pc:sldChg chg="addSp delSp modSp mod">
        <pc:chgData name="Heather Rogers" userId="47c9dfdc-fa97-4703-b9f2-3538a58fe55d" providerId="ADAL" clId="{CF837ECC-0D80-42C5-B1D7-C8F302D43BF7}" dt="2023-09-21T21:57:52.738" v="6" actId="20577"/>
        <pc:sldMkLst>
          <pc:docMk/>
          <pc:sldMk cId="2029168225" sldId="2147374990"/>
        </pc:sldMkLst>
        <pc:spChg chg="mod">
          <ac:chgData name="Heather Rogers" userId="47c9dfdc-fa97-4703-b9f2-3538a58fe55d" providerId="ADAL" clId="{CF837ECC-0D80-42C5-B1D7-C8F302D43BF7}" dt="2023-09-21T21:57:52.738" v="6" actId="20577"/>
          <ac:spMkLst>
            <pc:docMk/>
            <pc:sldMk cId="2029168225" sldId="2147374990"/>
            <ac:spMk id="6" creationId="{2403DC0C-16B3-DCD3-1958-903742949DA9}"/>
          </ac:spMkLst>
        </pc:spChg>
        <pc:picChg chg="add mod">
          <ac:chgData name="Heather Rogers" userId="47c9dfdc-fa97-4703-b9f2-3538a58fe55d" providerId="ADAL" clId="{CF837ECC-0D80-42C5-B1D7-C8F302D43BF7}" dt="2023-09-21T21:57:49.699" v="3" actId="1076"/>
          <ac:picMkLst>
            <pc:docMk/>
            <pc:sldMk cId="2029168225" sldId="2147374990"/>
            <ac:picMk id="33" creationId="{5A5C0626-735E-DC11-F068-8179C250B532}"/>
          </ac:picMkLst>
        </pc:picChg>
        <pc:picChg chg="del">
          <ac:chgData name="Heather Rogers" userId="47c9dfdc-fa97-4703-b9f2-3538a58fe55d" providerId="ADAL" clId="{CF837ECC-0D80-42C5-B1D7-C8F302D43BF7}" dt="2023-09-21T21:57:44.493" v="0" actId="478"/>
          <ac:picMkLst>
            <pc:docMk/>
            <pc:sldMk cId="2029168225" sldId="2147374990"/>
            <ac:picMk id="34" creationId="{857FD8DC-C104-598F-CE19-8484A0924576}"/>
          </ac:picMkLst>
        </pc:picChg>
      </pc:sldChg>
    </pc:docChg>
  </pc:docChgLst>
  <pc:docChgLst>
    <pc:chgData name="Andrea Abbamonte" userId="S::andrea.abbamonte@letshyke.com::8bb192c5-1636-4e84-b4d5-00f9c5cab835" providerId="AD" clId="Web-{237E6520-E50D-47B3-A7DE-A96885E1BEFF}"/>
    <pc:docChg chg="modSld">
      <pc:chgData name="Andrea Abbamonte" userId="S::andrea.abbamonte@letshyke.com::8bb192c5-1636-4e84-b4d5-00f9c5cab835" providerId="AD" clId="Web-{237E6520-E50D-47B3-A7DE-A96885E1BEFF}" dt="2023-09-05T21:21:11.974" v="3" actId="1076"/>
      <pc:docMkLst>
        <pc:docMk/>
      </pc:docMkLst>
      <pc:sldChg chg="modSp">
        <pc:chgData name="Andrea Abbamonte" userId="S::andrea.abbamonte@letshyke.com::8bb192c5-1636-4e84-b4d5-00f9c5cab835" providerId="AD" clId="Web-{237E6520-E50D-47B3-A7DE-A96885E1BEFF}" dt="2023-09-05T21:21:11.974" v="3" actId="1076"/>
        <pc:sldMkLst>
          <pc:docMk/>
          <pc:sldMk cId="2029168225" sldId="2147374990"/>
        </pc:sldMkLst>
        <pc:spChg chg="mod">
          <ac:chgData name="Andrea Abbamonte" userId="S::andrea.abbamonte@letshyke.com::8bb192c5-1636-4e84-b4d5-00f9c5cab835" providerId="AD" clId="Web-{237E6520-E50D-47B3-A7DE-A96885E1BEFF}" dt="2023-09-05T21:21:11.974" v="3" actId="1076"/>
          <ac:spMkLst>
            <pc:docMk/>
            <pc:sldMk cId="2029168225" sldId="2147374990"/>
            <ac:spMk id="28" creationId="{BB7B09AA-0D92-2092-F601-45B29855FD9C}"/>
          </ac:spMkLst>
        </pc:spChg>
      </pc:sldChg>
    </pc:docChg>
  </pc:docChgLst>
  <pc:docChgLst>
    <pc:chgData name="Heather Rogers" userId="47c9dfdc-fa97-4703-b9f2-3538a58fe55d" providerId="ADAL" clId="{7A4F46DB-2053-4D81-B284-B568DC5B9EAC}"/>
    <pc:docChg chg="undo custSel addSld delSld modSld">
      <pc:chgData name="Heather Rogers" userId="47c9dfdc-fa97-4703-b9f2-3538a58fe55d" providerId="ADAL" clId="{7A4F46DB-2053-4D81-B284-B568DC5B9EAC}" dt="2023-09-21T21:40:21.633" v="80" actId="478"/>
      <pc:docMkLst>
        <pc:docMk/>
      </pc:docMkLst>
      <pc:sldChg chg="addSp delSp modSp add del mod">
        <pc:chgData name="Heather Rogers" userId="47c9dfdc-fa97-4703-b9f2-3538a58fe55d" providerId="ADAL" clId="{7A4F46DB-2053-4D81-B284-B568DC5B9EAC}" dt="2023-09-21T21:40:21.633" v="80" actId="478"/>
        <pc:sldMkLst>
          <pc:docMk/>
          <pc:sldMk cId="3395361258" sldId="264"/>
        </pc:sldMkLst>
        <pc:spChg chg="del">
          <ac:chgData name="Heather Rogers" userId="47c9dfdc-fa97-4703-b9f2-3538a58fe55d" providerId="ADAL" clId="{7A4F46DB-2053-4D81-B284-B568DC5B9EAC}" dt="2023-09-21T21:40:19.113" v="77" actId="478"/>
          <ac:spMkLst>
            <pc:docMk/>
            <pc:sldMk cId="3395361258" sldId="264"/>
            <ac:spMk id="3" creationId="{59BAD062-5EE5-0905-FF76-B99E3E720113}"/>
          </ac:spMkLst>
        </pc:spChg>
        <pc:spChg chg="del">
          <ac:chgData name="Heather Rogers" userId="47c9dfdc-fa97-4703-b9f2-3538a58fe55d" providerId="ADAL" clId="{7A4F46DB-2053-4D81-B284-B568DC5B9EAC}" dt="2023-09-21T21:40:19.113" v="77" actId="478"/>
          <ac:spMkLst>
            <pc:docMk/>
            <pc:sldMk cId="3395361258" sldId="264"/>
            <ac:spMk id="4" creationId="{D8D1CE9F-BF13-141F-4F87-2CC5A085EE8E}"/>
          </ac:spMkLst>
        </pc:spChg>
        <pc:spChg chg="add mod">
          <ac:chgData name="Heather Rogers" userId="47c9dfdc-fa97-4703-b9f2-3538a58fe55d" providerId="ADAL" clId="{7A4F46DB-2053-4D81-B284-B568DC5B9EAC}" dt="2023-09-21T21:40:19.878" v="78"/>
          <ac:spMkLst>
            <pc:docMk/>
            <pc:sldMk cId="3395361258" sldId="264"/>
            <ac:spMk id="6" creationId="{642B8D32-7EDF-7143-4C74-1123B5965C4C}"/>
          </ac:spMkLst>
        </pc:spChg>
        <pc:spChg chg="del">
          <ac:chgData name="Heather Rogers" userId="47c9dfdc-fa97-4703-b9f2-3538a58fe55d" providerId="ADAL" clId="{7A4F46DB-2053-4D81-B284-B568DC5B9EAC}" dt="2023-09-21T21:40:21.633" v="80" actId="478"/>
          <ac:spMkLst>
            <pc:docMk/>
            <pc:sldMk cId="3395361258" sldId="264"/>
            <ac:spMk id="9" creationId="{3B19A861-3500-62D7-CAB5-65B659D48A41}"/>
          </ac:spMkLst>
        </pc:spChg>
        <pc:picChg chg="add mod">
          <ac:chgData name="Heather Rogers" userId="47c9dfdc-fa97-4703-b9f2-3538a58fe55d" providerId="ADAL" clId="{7A4F46DB-2053-4D81-B284-B568DC5B9EAC}" dt="2023-09-21T21:40:19.878" v="78"/>
          <ac:picMkLst>
            <pc:docMk/>
            <pc:sldMk cId="3395361258" sldId="264"/>
            <ac:picMk id="10" creationId="{7EB9E036-9D2F-B48D-DB44-0420EAF6CF13}"/>
          </ac:picMkLst>
        </pc:picChg>
      </pc:sldChg>
      <pc:sldChg chg="addSp delSp modSp mod">
        <pc:chgData name="Heather Rogers" userId="47c9dfdc-fa97-4703-b9f2-3538a58fe55d" providerId="ADAL" clId="{7A4F46DB-2053-4D81-B284-B568DC5B9EAC}" dt="2023-09-21T21:33:49.018" v="32" actId="13926"/>
        <pc:sldMkLst>
          <pc:docMk/>
          <pc:sldMk cId="2029168225" sldId="2147374990"/>
        </pc:sldMkLst>
        <pc:spChg chg="mod">
          <ac:chgData name="Heather Rogers" userId="47c9dfdc-fa97-4703-b9f2-3538a58fe55d" providerId="ADAL" clId="{7A4F46DB-2053-4D81-B284-B568DC5B9EAC}" dt="2023-09-21T21:33:49.018" v="32" actId="13926"/>
          <ac:spMkLst>
            <pc:docMk/>
            <pc:sldMk cId="2029168225" sldId="2147374990"/>
            <ac:spMk id="6" creationId="{2403DC0C-16B3-DCD3-1958-903742949DA9}"/>
          </ac:spMkLst>
        </pc:spChg>
        <pc:spChg chg="mod">
          <ac:chgData name="Heather Rogers" userId="47c9dfdc-fa97-4703-b9f2-3538a58fe55d" providerId="ADAL" clId="{7A4F46DB-2053-4D81-B284-B568DC5B9EAC}" dt="2023-09-21T21:33:45.623" v="31" actId="1076"/>
          <ac:spMkLst>
            <pc:docMk/>
            <pc:sldMk cId="2029168225" sldId="2147374990"/>
            <ac:spMk id="29" creationId="{2E6ACAD5-A0A3-9D9A-977D-8FB40A2EEA8A}"/>
          </ac:spMkLst>
        </pc:spChg>
        <pc:spChg chg="del">
          <ac:chgData name="Heather Rogers" userId="47c9dfdc-fa97-4703-b9f2-3538a58fe55d" providerId="ADAL" clId="{7A4F46DB-2053-4D81-B284-B568DC5B9EAC}" dt="2023-09-21T21:33:25.663" v="3" actId="478"/>
          <ac:spMkLst>
            <pc:docMk/>
            <pc:sldMk cId="2029168225" sldId="2147374990"/>
            <ac:spMk id="30" creationId="{6B0A8AAD-ED2F-8681-432E-FBFCB3387280}"/>
          </ac:spMkLst>
        </pc:spChg>
        <pc:picChg chg="add mod">
          <ac:chgData name="Heather Rogers" userId="47c9dfdc-fa97-4703-b9f2-3538a58fe55d" providerId="ADAL" clId="{7A4F46DB-2053-4D81-B284-B568DC5B9EAC}" dt="2023-09-21T21:33:32.863" v="8" actId="1076"/>
          <ac:picMkLst>
            <pc:docMk/>
            <pc:sldMk cId="2029168225" sldId="2147374990"/>
            <ac:picMk id="34" creationId="{857FD8DC-C104-598F-CE19-8484A0924576}"/>
          </ac:picMkLst>
        </pc:picChg>
      </pc:sldChg>
      <pc:sldChg chg="addSp delSp modSp del mod modNotesTx">
        <pc:chgData name="Heather Rogers" userId="47c9dfdc-fa97-4703-b9f2-3538a58fe55d" providerId="ADAL" clId="{7A4F46DB-2053-4D81-B284-B568DC5B9EAC}" dt="2023-09-21T21:40:20.838" v="79" actId="47"/>
        <pc:sldMkLst>
          <pc:docMk/>
          <pc:sldMk cId="3535348627" sldId="2147374991"/>
        </pc:sldMkLst>
        <pc:spChg chg="mod">
          <ac:chgData name="Heather Rogers" userId="47c9dfdc-fa97-4703-b9f2-3538a58fe55d" providerId="ADAL" clId="{7A4F46DB-2053-4D81-B284-B568DC5B9EAC}" dt="2023-09-21T21:34:14.148" v="63" actId="13926"/>
          <ac:spMkLst>
            <pc:docMk/>
            <pc:sldMk cId="3535348627" sldId="2147374991"/>
            <ac:spMk id="3" creationId="{59BAD062-5EE5-0905-FF76-B99E3E720113}"/>
          </ac:spMkLst>
        </pc:spChg>
        <pc:spChg chg="del">
          <ac:chgData name="Heather Rogers" userId="47c9dfdc-fa97-4703-b9f2-3538a58fe55d" providerId="ADAL" clId="{7A4F46DB-2053-4D81-B284-B568DC5B9EAC}" dt="2023-09-21T21:33:54.443" v="33" actId="478"/>
          <ac:spMkLst>
            <pc:docMk/>
            <pc:sldMk cId="3535348627" sldId="2147374991"/>
            <ac:spMk id="4" creationId="{D8D1CE9F-BF13-141F-4F87-2CC5A085EE8E}"/>
          </ac:spMkLst>
        </pc:spChg>
        <pc:spChg chg="del">
          <ac:chgData name="Heather Rogers" userId="47c9dfdc-fa97-4703-b9f2-3538a58fe55d" providerId="ADAL" clId="{7A4F46DB-2053-4D81-B284-B568DC5B9EAC}" dt="2023-09-21T21:32:13.053" v="1" actId="478"/>
          <ac:spMkLst>
            <pc:docMk/>
            <pc:sldMk cId="3535348627" sldId="2147374991"/>
            <ac:spMk id="9" creationId="{3B19A861-3500-62D7-CAB5-65B659D48A41}"/>
          </ac:spMkLst>
        </pc:spChg>
        <pc:picChg chg="add mod">
          <ac:chgData name="Heather Rogers" userId="47c9dfdc-fa97-4703-b9f2-3538a58fe55d" providerId="ADAL" clId="{7A4F46DB-2053-4D81-B284-B568DC5B9EAC}" dt="2023-09-21T21:34:01.771" v="39" actId="1076"/>
          <ac:picMkLst>
            <pc:docMk/>
            <pc:sldMk cId="3535348627" sldId="2147374991"/>
            <ac:picMk id="6" creationId="{EEBCECD7-FF03-3F1A-7792-83CDFF28412F}"/>
          </ac:picMkLst>
        </pc:picChg>
      </pc:sldChg>
      <pc:sldChg chg="del">
        <pc:chgData name="Heather Rogers" userId="47c9dfdc-fa97-4703-b9f2-3538a58fe55d" providerId="ADAL" clId="{7A4F46DB-2053-4D81-B284-B568DC5B9EAC}" dt="2023-09-21T21:32:09.908" v="0" actId="47"/>
        <pc:sldMkLst>
          <pc:docMk/>
          <pc:sldMk cId="3652850390" sldId="2147374992"/>
        </pc:sldMkLst>
      </pc:sldChg>
      <pc:sldChg chg="del">
        <pc:chgData name="Heather Rogers" userId="47c9dfdc-fa97-4703-b9f2-3538a58fe55d" providerId="ADAL" clId="{7A4F46DB-2053-4D81-B284-B568DC5B9EAC}" dt="2023-09-21T21:32:09.908" v="0" actId="47"/>
        <pc:sldMkLst>
          <pc:docMk/>
          <pc:sldMk cId="2330400383" sldId="2147374993"/>
        </pc:sldMkLst>
      </pc:sldChg>
      <pc:sldChg chg="del">
        <pc:chgData name="Heather Rogers" userId="47c9dfdc-fa97-4703-b9f2-3538a58fe55d" providerId="ADAL" clId="{7A4F46DB-2053-4D81-B284-B568DC5B9EAC}" dt="2023-09-21T21:32:09.908" v="0" actId="47"/>
        <pc:sldMkLst>
          <pc:docMk/>
          <pc:sldMk cId="1721335662" sldId="2147374995"/>
        </pc:sldMkLst>
      </pc:sldChg>
      <pc:sldChg chg="del">
        <pc:chgData name="Heather Rogers" userId="47c9dfdc-fa97-4703-b9f2-3538a58fe55d" providerId="ADAL" clId="{7A4F46DB-2053-4D81-B284-B568DC5B9EAC}" dt="2023-09-21T21:32:09.908" v="0" actId="47"/>
        <pc:sldMkLst>
          <pc:docMk/>
          <pc:sldMk cId="2171865067" sldId="2147374996"/>
        </pc:sldMkLst>
      </pc:sldChg>
      <pc:sldChg chg="del">
        <pc:chgData name="Heather Rogers" userId="47c9dfdc-fa97-4703-b9f2-3538a58fe55d" providerId="ADAL" clId="{7A4F46DB-2053-4D81-B284-B568DC5B9EAC}" dt="2023-09-21T21:32:09.908" v="0" actId="47"/>
        <pc:sldMkLst>
          <pc:docMk/>
          <pc:sldMk cId="1443693049" sldId="2147374997"/>
        </pc:sldMkLst>
      </pc:sldChg>
    </pc:docChg>
  </pc:docChgLst>
  <pc:docChgLst>
    <pc:chgData name="Andrea Abbamonte" userId="S::andrea.abbamonte@letshyke.com::8bb192c5-1636-4e84-b4d5-00f9c5cab835" providerId="AD" clId="Web-{D4822FF8-286F-4001-9E39-A2930D8A201A}"/>
    <pc:docChg chg="modSld">
      <pc:chgData name="Andrea Abbamonte" userId="S::andrea.abbamonte@letshyke.com::8bb192c5-1636-4e84-b4d5-00f9c5cab835" providerId="AD" clId="Web-{D4822FF8-286F-4001-9E39-A2930D8A201A}" dt="2023-09-05T21:09:26.544" v="3" actId="1076"/>
      <pc:docMkLst>
        <pc:docMk/>
      </pc:docMkLst>
      <pc:sldChg chg="modSp">
        <pc:chgData name="Andrea Abbamonte" userId="S::andrea.abbamonte@letshyke.com::8bb192c5-1636-4e84-b4d5-00f9c5cab835" providerId="AD" clId="Web-{D4822FF8-286F-4001-9E39-A2930D8A201A}" dt="2023-09-05T21:09:26.544" v="3" actId="1076"/>
        <pc:sldMkLst>
          <pc:docMk/>
          <pc:sldMk cId="1443693049" sldId="2147374997"/>
        </pc:sldMkLst>
        <pc:spChg chg="mod">
          <ac:chgData name="Andrea Abbamonte" userId="S::andrea.abbamonte@letshyke.com::8bb192c5-1636-4e84-b4d5-00f9c5cab835" providerId="AD" clId="Web-{D4822FF8-286F-4001-9E39-A2930D8A201A}" dt="2023-09-05T21:09:26.544" v="3" actId="1076"/>
          <ac:spMkLst>
            <pc:docMk/>
            <pc:sldMk cId="1443693049" sldId="2147374997"/>
            <ac:spMk id="28" creationId="{BB7B09AA-0D92-2092-F601-45B29855FD9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99centstore2024P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questions@letshyke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http://www.myhyke.com/99centstore2024P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/>
              </a:rPr>
              <a:t>www.myhyke.com/99centstore2024PT</a:t>
            </a: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A5C0626-735E-DC11-F068-8179C250B5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3992" y="2154229"/>
            <a:ext cx="796569" cy="79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6" name="object 16">
            <a:extLst>
              <a:ext uri="{FF2B5EF4-FFF2-40B4-BE49-F238E27FC236}">
                <a16:creationId xmlns:a16="http://schemas.microsoft.com/office/drawing/2014/main" id="{642B8D32-7EDF-7143-4C74-1123B5965C4C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www.myhyke.com</a:t>
            </a:r>
            <a:r>
              <a:rPr lang="en-US" sz="280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/99centstore2024PT</a:t>
            </a:r>
            <a:r>
              <a:rPr lang="en-US" sz="280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D77D81-3711-FB9D-A0D4-E73B934C0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49" y="4233131"/>
            <a:ext cx="1069908" cy="106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6e73e92cb0acd4c263c3b6a9ec7ffba6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8063d1bd1be30f3ab9d48962316f5878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cb8eae1-61f1-4403-be82-09eff0b170ed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B4BCC8-4536-448F-8AA2-38A41885A1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627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Heather Rogers</cp:lastModifiedBy>
  <cp:revision>12</cp:revision>
  <dcterms:created xsi:type="dcterms:W3CDTF">2023-07-28T11:38:08Z</dcterms:created>
  <dcterms:modified xsi:type="dcterms:W3CDTF">2023-09-21T21:58:10Z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