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>
        <p:scale>
          <a:sx n="93" d="100"/>
          <a:sy n="93" d="100"/>
        </p:scale>
        <p:origin x="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acvauction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www.myhyke.com/acvauctions2024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D1FCB66-3BEE-73E3-D386-9A15D0BA68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607" y="2094579"/>
            <a:ext cx="791222" cy="7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www.myhyke.com/acvauctions2024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E623E8-6EB0-635F-2008-3AFFE7D9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75" y="4420334"/>
            <a:ext cx="791222" cy="7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13</cp:revision>
  <dcterms:created xsi:type="dcterms:W3CDTF">2023-07-28T11:38:08Z</dcterms:created>
  <dcterms:modified xsi:type="dcterms:W3CDTF">2023-09-25T22:37:35Z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