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15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autokiniton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autokiniton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www.myhyke.com/autokiniton2024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5E6DD76-EC89-B4F5-289D-9E23BE5218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474" y="2035981"/>
            <a:ext cx="873899" cy="8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www.myhyke.com/autokiniton2024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071A638-EB17-F1F0-0B80-6BC8DB34C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08" y="4098707"/>
            <a:ext cx="1204332" cy="120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4</cp:revision>
  <dcterms:created xsi:type="dcterms:W3CDTF">2023-07-28T11:38:08Z</dcterms:created>
  <dcterms:modified xsi:type="dcterms:W3CDTF">2023-10-11T22:49:27Z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