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7E6520-E50D-47B3-A7DE-A96885E1BEFF}" v="4" dt="2023-09-05T21:21:11.974"/>
    <p1510:client id="{D4822FF8-286F-4001-9E39-A2930D8A201A}" v="4" dt="2023-09-05T21:09:26.544"/>
    <p1510:client id="{FB9DDFFC-83FA-44F1-88A7-69BE908E7D05}" v="39" dt="2023-08-28T20:58:06.5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38" autoAdjust="0"/>
  </p:normalViewPr>
  <p:slideViewPr>
    <p:cSldViewPr snapToGrid="0">
      <p:cViewPr varScale="1">
        <p:scale>
          <a:sx n="90" d="100"/>
          <a:sy n="90" d="100"/>
        </p:scale>
        <p:origin x="7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sv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hyperlink" Target="https://vimeo.com/863296946?share=copy" TargetMode="External"/><Relationship Id="rId5" Type="http://schemas.openxmlformats.org/officeDocument/2006/relationships/image" Target="../media/image31.png"/><Relationship Id="rId15" Type="http://schemas.openxmlformats.org/officeDocument/2006/relationships/hyperlink" Target="http://www.myhyke.com/bjsrestaurants2024" TargetMode="External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bjsrestaurants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 dirty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  <a:hlinkClick r:id="rId11"/>
              </a:rPr>
              <a:t>How</a:t>
            </a:r>
            <a:r>
              <a:rPr kumimoji="0" sz="1800" b="1" i="0" u="none" strike="noStrike" kern="1200" cap="none" spc="-90" normalizeH="0" baseline="0" noProof="0" dirty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  <a:hlinkClick r:id="rId11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  <a:hlinkClick r:id="rId11"/>
              </a:rPr>
              <a:t>it</a:t>
            </a:r>
            <a:r>
              <a:rPr kumimoji="0" sz="1800" b="1" i="0" u="none" strike="noStrike" kern="1200" cap="none" spc="-85" normalizeH="0" baseline="0" noProof="0" dirty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  <a:hlinkClick r:id="rId11"/>
              </a:rPr>
              <a:t> </a:t>
            </a:r>
            <a:r>
              <a:rPr kumimoji="0" sz="1800" b="1" i="0" u="none" strike="noStrike" kern="1200" cap="none" spc="-65" normalizeH="0" baseline="0" noProof="0" dirty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  <a:hlinkClick r:id="rId11"/>
              </a:rPr>
              <a:t>works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5"/>
              </a:rPr>
              <a:t>www.myhyke.com/bjsrestaurants2024</a:t>
            </a: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4" name="Picture 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F077B49-9730-89CE-CC1F-96F0D20E85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6280" y="1942480"/>
            <a:ext cx="1007686" cy="100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www.myhyke.com/bjsrestaurants2024</a:t>
            </a: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3B5BC4B-6018-444C-7266-0631D4B9A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239" y="4233131"/>
            <a:ext cx="1069908" cy="106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2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627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Megan Sullivan</cp:lastModifiedBy>
  <cp:revision>14</cp:revision>
  <dcterms:created xsi:type="dcterms:W3CDTF">2023-07-28T11:38:08Z</dcterms:created>
  <dcterms:modified xsi:type="dcterms:W3CDTF">2023-09-29T20:58:47Z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