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jpg"/>
  <Override PartName="/ppt/media/image34.jpg" ContentType="image/jpg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7" d="100"/>
          <a:sy n="97" d="100"/>
        </p:scale>
        <p:origin x="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bnncpa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bnncpa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1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31" y="2124830"/>
            <a:ext cx="4150290" cy="47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1A17ABE0-3781-87CB-5518-FAD0A9029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8791" y="174383"/>
            <a:ext cx="2337410" cy="15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www.myhyke.com/bnncpa2024</a:t>
            </a: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597607" y="2022155"/>
            <a:ext cx="962955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61CA1A-CC1F-C9A5-DA19-267D06F642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9" y="2010991"/>
            <a:ext cx="949984" cy="9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www.myhyke.com/bnncpa2024</a:t>
            </a: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625261" y="4352117"/>
            <a:ext cx="910236" cy="885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A51BA70-D852-ED04-CA45-3C3C7028F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86" y="4320180"/>
            <a:ext cx="949386" cy="9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2023-10-10T21:03:23Z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