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97" d="100"/>
          <a:sy n="97" d="100"/>
        </p:scale>
        <p:origin x="28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bentley2024"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a:xfrm>
            <a:off x="633349" y="521085"/>
            <a:ext cx="6273412" cy="298931"/>
          </a:xfrm>
        </p:spPr>
        <p:txBody>
          <a:bodyPr/>
          <a:lstStyle/>
          <a:p>
            <a:r>
              <a:rPr lang="en-US" dirty="0"/>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6116447" y="1481721"/>
            <a:ext cx="5787246" cy="5440358"/>
          </a:xfrm>
          <a:prstGeom prst="rect">
            <a:avLst/>
          </a:prstGeom>
        </p:spPr>
      </p:pic>
      <p:pic>
        <p:nvPicPr>
          <p:cNvPr id="4" name="Picture 3" descr="A blue and white logo&#10;&#10;Description automatically generated">
            <a:extLst>
              <a:ext uri="{FF2B5EF4-FFF2-40B4-BE49-F238E27FC236}">
                <a16:creationId xmlns:a16="http://schemas.microsoft.com/office/drawing/2014/main" id="{24E559B2-DAEB-44D7-83F4-AC0F38933D3D}"/>
              </a:ext>
            </a:extLst>
          </p:cNvPr>
          <p:cNvPicPr>
            <a:picLocks noChangeAspect="1"/>
          </p:cNvPicPr>
          <p:nvPr/>
        </p:nvPicPr>
        <p:blipFill>
          <a:blip r:embed="rId10"/>
          <a:stretch>
            <a:fillRect/>
          </a:stretch>
        </p:blipFill>
        <p:spPr>
          <a:xfrm>
            <a:off x="10361007" y="117791"/>
            <a:ext cx="1657855" cy="1236641"/>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www.myhyke.com/bentley2024</a:t>
            </a:r>
            <a:r>
              <a:rPr lang="en-US" sz="1600" dirty="0">
                <a:solidFill>
                  <a:schemeClr val="tx2"/>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616197" y="1861756"/>
            <a:ext cx="895766" cy="8682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0B3319CD-1F56-4529-4770-8C612BBB51FF}"/>
              </a:ext>
            </a:extLst>
          </p:cNvPr>
          <p:cNvPicPr>
            <a:picLocks noChangeAspect="1"/>
          </p:cNvPicPr>
          <p:nvPr/>
        </p:nvPicPr>
        <p:blipFill>
          <a:blip r:embed="rId11"/>
          <a:stretch>
            <a:fillRect/>
          </a:stretch>
        </p:blipFill>
        <p:spPr>
          <a:xfrm>
            <a:off x="616197" y="1848016"/>
            <a:ext cx="895766" cy="895766"/>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588</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2023-10-10T20:18:00Z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