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E4BB3-D6D8-4364-B630-7D8A0C24CC23}" v="4" dt="2023-10-13T22:48:44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64FE4BB3-D6D8-4364-B630-7D8A0C24CC23}"/>
    <pc:docChg chg="custSel delSld modSld">
      <pc:chgData name="Heather Rogers" userId="47c9dfdc-fa97-4703-b9f2-3538a58fe55d" providerId="ADAL" clId="{64FE4BB3-D6D8-4364-B630-7D8A0C24CC23}" dt="2023-10-13T22:48:37.464" v="50" actId="20577"/>
      <pc:docMkLst>
        <pc:docMk/>
      </pc:docMkLst>
      <pc:sldChg chg="addSp delSp modSp mod">
        <pc:chgData name="Heather Rogers" userId="47c9dfdc-fa97-4703-b9f2-3538a58fe55d" providerId="ADAL" clId="{64FE4BB3-D6D8-4364-B630-7D8A0C24CC23}" dt="2023-10-13T22:48:24.603" v="25" actId="1076"/>
        <pc:sldMkLst>
          <pc:docMk/>
          <pc:sldMk cId="3395361258" sldId="264"/>
        </pc:sldMkLst>
        <pc:spChg chg="mod">
          <ac:chgData name="Heather Rogers" userId="47c9dfdc-fa97-4703-b9f2-3538a58fe55d" providerId="ADAL" clId="{64FE4BB3-D6D8-4364-B630-7D8A0C24CC23}" dt="2023-10-13T22:48:09.117" v="19" actId="13926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Heather Rogers" userId="47c9dfdc-fa97-4703-b9f2-3538a58fe55d" providerId="ADAL" clId="{64FE4BB3-D6D8-4364-B630-7D8A0C24CC23}" dt="2023-10-13T22:48:11.773" v="20" actId="478"/>
          <ac:spMkLst>
            <pc:docMk/>
            <pc:sldMk cId="3395361258" sldId="264"/>
            <ac:spMk id="4" creationId="{D8D1CE9F-BF13-141F-4F87-2CC5A085EE8E}"/>
          </ac:spMkLst>
        </pc:spChg>
        <pc:spChg chg="del">
          <ac:chgData name="Heather Rogers" userId="47c9dfdc-fa97-4703-b9f2-3538a58fe55d" providerId="ADAL" clId="{64FE4BB3-D6D8-4364-B630-7D8A0C24CC23}" dt="2023-10-13T22:48:03.446" v="18" actId="478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Heather Rogers" userId="47c9dfdc-fa97-4703-b9f2-3538a58fe55d" providerId="ADAL" clId="{64FE4BB3-D6D8-4364-B630-7D8A0C24CC23}" dt="2023-10-13T22:48:24.603" v="25" actId="1076"/>
          <ac:picMkLst>
            <pc:docMk/>
            <pc:sldMk cId="3395361258" sldId="264"/>
            <ac:picMk id="10" creationId="{47A183AD-AC3A-F168-7C92-BAC15DDE0E30}"/>
          </ac:picMkLst>
        </pc:picChg>
      </pc:sldChg>
      <pc:sldChg chg="addSp delSp modSp mod">
        <pc:chgData name="Heather Rogers" userId="47c9dfdc-fa97-4703-b9f2-3538a58fe55d" providerId="ADAL" clId="{64FE4BB3-D6D8-4364-B630-7D8A0C24CC23}" dt="2023-10-13T22:48:37.464" v="50" actId="20577"/>
        <pc:sldMkLst>
          <pc:docMk/>
          <pc:sldMk cId="2029168225" sldId="2147374990"/>
        </pc:sldMkLst>
        <pc:spChg chg="mod">
          <ac:chgData name="Heather Rogers" userId="47c9dfdc-fa97-4703-b9f2-3538a58fe55d" providerId="ADAL" clId="{64FE4BB3-D6D8-4364-B630-7D8A0C24CC23}" dt="2023-10-13T22:48:37.464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Heather Rogers" userId="47c9dfdc-fa97-4703-b9f2-3538a58fe55d" providerId="ADAL" clId="{64FE4BB3-D6D8-4364-B630-7D8A0C24CC23}" dt="2023-10-13T22:48:30.487" v="29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Heather Rogers" userId="47c9dfdc-fa97-4703-b9f2-3538a58fe55d" providerId="ADAL" clId="{64FE4BB3-D6D8-4364-B630-7D8A0C24CC23}" dt="2023-10-13T22:48:34.413" v="33" actId="1076"/>
          <ac:picMkLst>
            <pc:docMk/>
            <pc:sldMk cId="2029168225" sldId="2147374990"/>
            <ac:picMk id="33" creationId="{34DE2297-30C7-6F4B-C18A-2EE88CD8AE45}"/>
          </ac:picMkLst>
        </pc:picChg>
      </pc:sldChg>
      <pc:sldChg chg="del">
        <pc:chgData name="Heather Rogers" userId="47c9dfdc-fa97-4703-b9f2-3538a58fe55d" providerId="ADAL" clId="{64FE4BB3-D6D8-4364-B630-7D8A0C24CC23}" dt="2023-10-13T22:47:49.078" v="1" actId="47"/>
        <pc:sldMkLst>
          <pc:docMk/>
          <pc:sldMk cId="3535348627" sldId="2147374991"/>
        </pc:sldMkLst>
      </pc:sldChg>
      <pc:sldChg chg="del">
        <pc:chgData name="Heather Rogers" userId="47c9dfdc-fa97-4703-b9f2-3538a58fe55d" providerId="ADAL" clId="{64FE4BB3-D6D8-4364-B630-7D8A0C24CC23}" dt="2023-10-13T22:47:48.123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64FE4BB3-D6D8-4364-B630-7D8A0C24CC23}" dt="2023-10-13T22:47:48.123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64FE4BB3-D6D8-4364-B630-7D8A0C24CC23}" dt="2023-10-13T22:47:48.123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64FE4BB3-D6D8-4364-B630-7D8A0C24CC23}" dt="2023-10-13T22:47:48.123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64FE4BB3-D6D8-4364-B630-7D8A0C24CC23}" dt="2023-10-13T22:47:48.123" v="0" actId="47"/>
        <pc:sldMkLst>
          <pc:docMk/>
          <pc:sldMk cId="1443693049" sldId="2147374997"/>
        </pc:sldMkLst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s://www.myhyke.com/bullhorn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hyke.com/bullhorn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com/bullhorn2024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DE2297-30C7-6F4B-C18A-2EE88CD8AE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116" y="2052248"/>
            <a:ext cx="799282" cy="7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www.myhyke.com/bullhorn2024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A183AD-AC3A-F168-7C92-BAC15DDE0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05" y="4233131"/>
            <a:ext cx="1069908" cy="1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365EBCB0-62BF-4827-BB0A-4DA14BF1C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30</cp:revision>
  <dcterms:created xsi:type="dcterms:W3CDTF">2023-07-28T11:38:08Z</dcterms:created>
  <dcterms:modified xsi:type="dcterms:W3CDTF">2023-10-13T22:48:47Z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