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Lst>
  <p:notesMasterIdLst>
    <p:notesMasterId r:id="rId7"/>
  </p:notesMasterIdLst>
  <p:sldIdLst>
    <p:sldId id="2147374993" r:id="rId5"/>
    <p:sldId id="2147374994"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73" autoAdjust="0"/>
  </p:normalViewPr>
  <p:slideViewPr>
    <p:cSldViewPr snapToGrid="0">
      <p:cViewPr varScale="1">
        <p:scale>
          <a:sx n="97" d="100"/>
          <a:sy n="97" d="100"/>
        </p:scale>
        <p:origin x="28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Rogers" userId="47c9dfdc-fa97-4703-b9f2-3538a58fe55d" providerId="ADAL" clId="{E731CDF9-991F-4CDE-85F3-841156644936}"/>
    <pc:docChg chg="undo redo custSel addSld modSld">
      <pc:chgData name="Heather Rogers" userId="47c9dfdc-fa97-4703-b9f2-3538a58fe55d" providerId="ADAL" clId="{E731CDF9-991F-4CDE-85F3-841156644936}" dt="2023-09-15T14:57:22.864" v="452" actId="20577"/>
      <pc:docMkLst>
        <pc:docMk/>
      </pc:docMkLst>
      <pc:sldChg chg="modSp mod">
        <pc:chgData name="Heather Rogers" userId="47c9dfdc-fa97-4703-b9f2-3538a58fe55d" providerId="ADAL" clId="{E731CDF9-991F-4CDE-85F3-841156644936}" dt="2023-09-07T12:56:29.667" v="88" actId="1076"/>
        <pc:sldMkLst>
          <pc:docMk/>
          <pc:sldMk cId="2375773656" sldId="357"/>
        </pc:sldMkLst>
        <pc:spChg chg="mod">
          <ac:chgData name="Heather Rogers" userId="47c9dfdc-fa97-4703-b9f2-3538a58fe55d" providerId="ADAL" clId="{E731CDF9-991F-4CDE-85F3-841156644936}" dt="2023-09-07T12:56:15.016" v="86" actId="1038"/>
          <ac:spMkLst>
            <pc:docMk/>
            <pc:sldMk cId="2375773656" sldId="357"/>
            <ac:spMk id="8" creationId="{FD6628F3-16B8-6252-2DE1-F56F3B67D52B}"/>
          </ac:spMkLst>
        </pc:spChg>
        <pc:spChg chg="mod">
          <ac:chgData name="Heather Rogers" userId="47c9dfdc-fa97-4703-b9f2-3538a58fe55d" providerId="ADAL" clId="{E731CDF9-991F-4CDE-85F3-841156644936}" dt="2023-09-07T12:56:15.016" v="86" actId="1038"/>
          <ac:spMkLst>
            <pc:docMk/>
            <pc:sldMk cId="2375773656" sldId="357"/>
            <ac:spMk id="9" creationId="{38469770-7E6A-CDA3-94C3-D5A373EF5CB0}"/>
          </ac:spMkLst>
        </pc:spChg>
        <pc:spChg chg="mod">
          <ac:chgData name="Heather Rogers" userId="47c9dfdc-fa97-4703-b9f2-3538a58fe55d" providerId="ADAL" clId="{E731CDF9-991F-4CDE-85F3-841156644936}" dt="2023-09-07T12:56:15.016" v="86" actId="1038"/>
          <ac:spMkLst>
            <pc:docMk/>
            <pc:sldMk cId="2375773656" sldId="357"/>
            <ac:spMk id="10" creationId="{AAC268FB-B89C-CBEC-D34A-9D1223F6A21F}"/>
          </ac:spMkLst>
        </pc:spChg>
        <pc:spChg chg="mod">
          <ac:chgData name="Heather Rogers" userId="47c9dfdc-fa97-4703-b9f2-3538a58fe55d" providerId="ADAL" clId="{E731CDF9-991F-4CDE-85F3-841156644936}" dt="2023-09-07T12:55:20.465" v="47" actId="1076"/>
          <ac:spMkLst>
            <pc:docMk/>
            <pc:sldMk cId="2375773656" sldId="357"/>
            <ac:spMk id="14" creationId="{D5FE8DC2-0C1E-01CD-5875-8BA2C905BCB5}"/>
          </ac:spMkLst>
        </pc:spChg>
        <pc:picChg chg="mod">
          <ac:chgData name="Heather Rogers" userId="47c9dfdc-fa97-4703-b9f2-3538a58fe55d" providerId="ADAL" clId="{E731CDF9-991F-4CDE-85F3-841156644936}" dt="2023-09-07T12:56:29.667" v="88" actId="1076"/>
          <ac:picMkLst>
            <pc:docMk/>
            <pc:sldMk cId="2375773656" sldId="357"/>
            <ac:picMk id="3" creationId="{A9B2B7D0-C0AD-968B-40E0-B18A65DF9E6D}"/>
          </ac:picMkLst>
        </pc:picChg>
        <pc:picChg chg="mod">
          <ac:chgData name="Heather Rogers" userId="47c9dfdc-fa97-4703-b9f2-3538a58fe55d" providerId="ADAL" clId="{E731CDF9-991F-4CDE-85F3-841156644936}" dt="2023-09-07T12:56:15.016" v="86" actId="1038"/>
          <ac:picMkLst>
            <pc:docMk/>
            <pc:sldMk cId="2375773656" sldId="357"/>
            <ac:picMk id="11" creationId="{4BE9199F-66C7-87C2-C22C-7BC96C9524DC}"/>
          </ac:picMkLst>
        </pc:picChg>
        <pc:picChg chg="mod">
          <ac:chgData name="Heather Rogers" userId="47c9dfdc-fa97-4703-b9f2-3538a58fe55d" providerId="ADAL" clId="{E731CDF9-991F-4CDE-85F3-841156644936}" dt="2023-09-07T12:56:15.016" v="86" actId="1038"/>
          <ac:picMkLst>
            <pc:docMk/>
            <pc:sldMk cId="2375773656" sldId="357"/>
            <ac:picMk id="12" creationId="{666CEDE4-E6FF-70C3-16BC-BF02785AB780}"/>
          </ac:picMkLst>
        </pc:picChg>
        <pc:picChg chg="mod">
          <ac:chgData name="Heather Rogers" userId="47c9dfdc-fa97-4703-b9f2-3538a58fe55d" providerId="ADAL" clId="{E731CDF9-991F-4CDE-85F3-841156644936}" dt="2023-09-07T12:56:15.016" v="86" actId="1038"/>
          <ac:picMkLst>
            <pc:docMk/>
            <pc:sldMk cId="2375773656" sldId="357"/>
            <ac:picMk id="13" creationId="{3FF6EA23-E830-8D87-8491-C02556CDBADE}"/>
          </ac:picMkLst>
        </pc:picChg>
      </pc:sldChg>
      <pc:sldChg chg="addSp delSp modSp mod modNotesTx">
        <pc:chgData name="Heather Rogers" userId="47c9dfdc-fa97-4703-b9f2-3538a58fe55d" providerId="ADAL" clId="{E731CDF9-991F-4CDE-85F3-841156644936}" dt="2023-09-07T13:06:19.459" v="285" actId="20577"/>
        <pc:sldMkLst>
          <pc:docMk/>
          <pc:sldMk cId="2029168225" sldId="2147374990"/>
        </pc:sldMkLst>
        <pc:spChg chg="mod">
          <ac:chgData name="Heather Rogers" userId="47c9dfdc-fa97-4703-b9f2-3538a58fe55d" providerId="ADAL" clId="{E731CDF9-991F-4CDE-85F3-841156644936}" dt="2023-09-07T12:56:45.975" v="89" actId="403"/>
          <ac:spMkLst>
            <pc:docMk/>
            <pc:sldMk cId="2029168225" sldId="2147374990"/>
            <ac:spMk id="6" creationId="{2403DC0C-16B3-DCD3-1958-903742949DA9}"/>
          </ac:spMkLst>
        </pc:spChg>
        <pc:spChg chg="add mod">
          <ac:chgData name="Heather Rogers" userId="47c9dfdc-fa97-4703-b9f2-3538a58fe55d" providerId="ADAL" clId="{E731CDF9-991F-4CDE-85F3-841156644936}" dt="2023-09-07T13:01:11.974" v="175" actId="20577"/>
          <ac:spMkLst>
            <pc:docMk/>
            <pc:sldMk cId="2029168225" sldId="2147374990"/>
            <ac:spMk id="9" creationId="{F1DF5F88-806C-F900-04EE-E59F75569117}"/>
          </ac:spMkLst>
        </pc:spChg>
        <pc:spChg chg="mod">
          <ac:chgData name="Heather Rogers" userId="47c9dfdc-fa97-4703-b9f2-3538a58fe55d" providerId="ADAL" clId="{E731CDF9-991F-4CDE-85F3-841156644936}" dt="2023-09-07T12:58:01.140" v="113" actId="20577"/>
          <ac:spMkLst>
            <pc:docMk/>
            <pc:sldMk cId="2029168225" sldId="2147374990"/>
            <ac:spMk id="21" creationId="{A3CB2C0A-7EAE-2C56-53F8-BA65DBBD7BF0}"/>
          </ac:spMkLst>
        </pc:spChg>
        <pc:spChg chg="add mod">
          <ac:chgData name="Heather Rogers" userId="47c9dfdc-fa97-4703-b9f2-3538a58fe55d" providerId="ADAL" clId="{E731CDF9-991F-4CDE-85F3-841156644936}" dt="2023-09-07T13:03:49.692" v="226" actId="164"/>
          <ac:spMkLst>
            <pc:docMk/>
            <pc:sldMk cId="2029168225" sldId="2147374990"/>
            <ac:spMk id="22" creationId="{C5938793-DB1F-0397-6092-47008A07CE50}"/>
          </ac:spMkLst>
        </pc:spChg>
        <pc:spChg chg="add mod">
          <ac:chgData name="Heather Rogers" userId="47c9dfdc-fa97-4703-b9f2-3538a58fe55d" providerId="ADAL" clId="{E731CDF9-991F-4CDE-85F3-841156644936}" dt="2023-09-07T13:05:50.402" v="276" actId="164"/>
          <ac:spMkLst>
            <pc:docMk/>
            <pc:sldMk cId="2029168225" sldId="2147374990"/>
            <ac:spMk id="26" creationId="{4EB9F146-1289-C972-1AB9-47EDB3725DDC}"/>
          </ac:spMkLst>
        </pc:spChg>
        <pc:grpChg chg="add mod">
          <ac:chgData name="Heather Rogers" userId="47c9dfdc-fa97-4703-b9f2-3538a58fe55d" providerId="ADAL" clId="{E731CDF9-991F-4CDE-85F3-841156644936}" dt="2023-09-07T13:01:08.239" v="157" actId="164"/>
          <ac:grpSpMkLst>
            <pc:docMk/>
            <pc:sldMk cId="2029168225" sldId="2147374990"/>
            <ac:grpSpMk id="16" creationId="{01C87C17-B627-C511-6B5F-315988CAFA59}"/>
          </ac:grpSpMkLst>
        </pc:grpChg>
        <pc:grpChg chg="add mod">
          <ac:chgData name="Heather Rogers" userId="47c9dfdc-fa97-4703-b9f2-3538a58fe55d" providerId="ADAL" clId="{E731CDF9-991F-4CDE-85F3-841156644936}" dt="2023-09-07T13:03:49.692" v="226" actId="164"/>
          <ac:grpSpMkLst>
            <pc:docMk/>
            <pc:sldMk cId="2029168225" sldId="2147374990"/>
            <ac:grpSpMk id="25" creationId="{3F400B58-5776-9DDA-6035-CCE5DB35AD61}"/>
          </ac:grpSpMkLst>
        </pc:grpChg>
        <pc:grpChg chg="add mod">
          <ac:chgData name="Heather Rogers" userId="47c9dfdc-fa97-4703-b9f2-3538a58fe55d" providerId="ADAL" clId="{E731CDF9-991F-4CDE-85F3-841156644936}" dt="2023-09-07T13:05:50.402" v="276" actId="164"/>
          <ac:grpSpMkLst>
            <pc:docMk/>
            <pc:sldMk cId="2029168225" sldId="2147374990"/>
            <ac:grpSpMk id="27" creationId="{42A1C577-54A3-4C4E-8DAE-83289821B73B}"/>
          </ac:grpSpMkLst>
        </pc:grpChg>
        <pc:picChg chg="add del mod">
          <ac:chgData name="Heather Rogers" userId="47c9dfdc-fa97-4703-b9f2-3538a58fe55d" providerId="ADAL" clId="{E731CDF9-991F-4CDE-85F3-841156644936}" dt="2023-09-07T13:03:31.119" v="225" actId="478"/>
          <ac:picMkLst>
            <pc:docMk/>
            <pc:sldMk cId="2029168225" sldId="2147374990"/>
            <ac:picMk id="3" creationId="{1818C5CB-05D0-18A7-644F-695CF81ECFDE}"/>
          </ac:picMkLst>
        </pc:picChg>
        <pc:picChg chg="add del mod">
          <ac:chgData name="Heather Rogers" userId="47c9dfdc-fa97-4703-b9f2-3538a58fe55d" providerId="ADAL" clId="{E731CDF9-991F-4CDE-85F3-841156644936}" dt="2023-09-07T13:02:11.660" v="180" actId="478"/>
          <ac:picMkLst>
            <pc:docMk/>
            <pc:sldMk cId="2029168225" sldId="2147374990"/>
            <ac:picMk id="8" creationId="{2D677F77-CDA8-C965-A288-6C5A74C30A25}"/>
          </ac:picMkLst>
        </pc:picChg>
        <pc:picChg chg="add del">
          <ac:chgData name="Heather Rogers" userId="47c9dfdc-fa97-4703-b9f2-3538a58fe55d" providerId="ADAL" clId="{E731CDF9-991F-4CDE-85F3-841156644936}" dt="2023-09-07T12:59:16.290" v="137" actId="22"/>
          <ac:picMkLst>
            <pc:docMk/>
            <pc:sldMk cId="2029168225" sldId="2147374990"/>
            <ac:picMk id="15" creationId="{7857A6E8-5326-CADC-2C3C-632D0351B06A}"/>
          </ac:picMkLst>
        </pc:picChg>
        <pc:picChg chg="add mod">
          <ac:chgData name="Heather Rogers" userId="47c9dfdc-fa97-4703-b9f2-3538a58fe55d" providerId="ADAL" clId="{E731CDF9-991F-4CDE-85F3-841156644936}" dt="2023-09-07T13:03:49.692" v="226" actId="164"/>
          <ac:picMkLst>
            <pc:docMk/>
            <pc:sldMk cId="2029168225" sldId="2147374990"/>
            <ac:picMk id="19" creationId="{994F4DA4-BF00-B934-53C7-5D59DE376F89}"/>
          </ac:picMkLst>
        </pc:picChg>
        <pc:picChg chg="add mod">
          <ac:chgData name="Heather Rogers" userId="47c9dfdc-fa97-4703-b9f2-3538a58fe55d" providerId="ADAL" clId="{E731CDF9-991F-4CDE-85F3-841156644936}" dt="2023-09-07T13:05:50.402" v="276" actId="164"/>
          <ac:picMkLst>
            <pc:docMk/>
            <pc:sldMk cId="2029168225" sldId="2147374990"/>
            <ac:picMk id="24" creationId="{512CC913-DF47-2709-627D-B3CA720AD2DC}"/>
          </ac:picMkLst>
        </pc:picChg>
        <pc:picChg chg="del">
          <ac:chgData name="Heather Rogers" userId="47c9dfdc-fa97-4703-b9f2-3538a58fe55d" providerId="ADAL" clId="{E731CDF9-991F-4CDE-85F3-841156644936}" dt="2023-09-07T12:58:27.555" v="117" actId="478"/>
          <ac:picMkLst>
            <pc:docMk/>
            <pc:sldMk cId="2029168225" sldId="2147374990"/>
            <ac:picMk id="45" creationId="{69AD130F-F0C0-415B-AD78-94D22135BE07}"/>
          </ac:picMkLst>
        </pc:picChg>
        <pc:picChg chg="del">
          <ac:chgData name="Heather Rogers" userId="47c9dfdc-fa97-4703-b9f2-3538a58fe55d" providerId="ADAL" clId="{E731CDF9-991F-4CDE-85F3-841156644936}" dt="2023-09-07T13:03:17.369" v="212" actId="478"/>
          <ac:picMkLst>
            <pc:docMk/>
            <pc:sldMk cId="2029168225" sldId="2147374990"/>
            <ac:picMk id="46" creationId="{5DBB09C7-6D7B-44CC-9992-CA4AFECA2086}"/>
          </ac:picMkLst>
        </pc:picChg>
      </pc:sldChg>
      <pc:sldChg chg="modSp mod">
        <pc:chgData name="Heather Rogers" userId="47c9dfdc-fa97-4703-b9f2-3538a58fe55d" providerId="ADAL" clId="{E731CDF9-991F-4CDE-85F3-841156644936}" dt="2023-09-15T14:55:59.216" v="409" actId="20577"/>
        <pc:sldMkLst>
          <pc:docMk/>
          <pc:sldMk cId="3652850390" sldId="2147374992"/>
        </pc:sldMkLst>
        <pc:spChg chg="mod">
          <ac:chgData name="Heather Rogers" userId="47c9dfdc-fa97-4703-b9f2-3538a58fe55d" providerId="ADAL" clId="{E731CDF9-991F-4CDE-85F3-841156644936}" dt="2023-09-15T14:55:59.216" v="409" actId="20577"/>
          <ac:spMkLst>
            <pc:docMk/>
            <pc:sldMk cId="3652850390" sldId="2147374992"/>
            <ac:spMk id="5" creationId="{6AC38C8A-138C-C7E0-32FC-5D27CE91997F}"/>
          </ac:spMkLst>
        </pc:spChg>
      </pc:sldChg>
      <pc:sldChg chg="modSp add mod modNotesTx">
        <pc:chgData name="Heather Rogers" userId="47c9dfdc-fa97-4703-b9f2-3538a58fe55d" providerId="ADAL" clId="{E731CDF9-991F-4CDE-85F3-841156644936}" dt="2023-09-15T14:57:22.864" v="452" actId="20577"/>
        <pc:sldMkLst>
          <pc:docMk/>
          <pc:sldMk cId="111225721" sldId="2147374993"/>
        </pc:sldMkLst>
        <pc:spChg chg="mod">
          <ac:chgData name="Heather Rogers" userId="47c9dfdc-fa97-4703-b9f2-3538a58fe55d" providerId="ADAL" clId="{E731CDF9-991F-4CDE-85F3-841156644936}" dt="2023-09-15T14:53:19.167" v="296" actId="6549"/>
          <ac:spMkLst>
            <pc:docMk/>
            <pc:sldMk cId="111225721" sldId="2147374993"/>
            <ac:spMk id="8" creationId="{FD6628F3-16B8-6252-2DE1-F56F3B67D52B}"/>
          </ac:spMkLst>
        </pc:spChg>
      </pc:sldChg>
      <pc:sldChg chg="addSp delSp modSp add mod modNotesTx">
        <pc:chgData name="Heather Rogers" userId="47c9dfdc-fa97-4703-b9f2-3538a58fe55d" providerId="ADAL" clId="{E731CDF9-991F-4CDE-85F3-841156644936}" dt="2023-09-15T14:56:52.939" v="446" actId="20577"/>
        <pc:sldMkLst>
          <pc:docMk/>
          <pc:sldMk cId="64880945" sldId="2147374994"/>
        </pc:sldMkLst>
        <pc:spChg chg="mod">
          <ac:chgData name="Heather Rogers" userId="47c9dfdc-fa97-4703-b9f2-3538a58fe55d" providerId="ADAL" clId="{E731CDF9-991F-4CDE-85F3-841156644936}" dt="2023-09-15T14:53:39.621" v="305" actId="20577"/>
          <ac:spMkLst>
            <pc:docMk/>
            <pc:sldMk cId="64880945" sldId="2147374994"/>
            <ac:spMk id="6" creationId="{2403DC0C-16B3-DCD3-1958-903742949DA9}"/>
          </ac:spMkLst>
        </pc:spChg>
        <pc:spChg chg="mod">
          <ac:chgData name="Heather Rogers" userId="47c9dfdc-fa97-4703-b9f2-3538a58fe55d" providerId="ADAL" clId="{E731CDF9-991F-4CDE-85F3-841156644936}" dt="2023-09-15T14:55:42.249" v="406" actId="13926"/>
          <ac:spMkLst>
            <pc:docMk/>
            <pc:sldMk cId="64880945" sldId="2147374994"/>
            <ac:spMk id="8" creationId="{8547EBCB-78A9-A582-3C45-06FA22E58052}"/>
          </ac:spMkLst>
        </pc:spChg>
        <pc:spChg chg="add mod">
          <ac:chgData name="Heather Rogers" userId="47c9dfdc-fa97-4703-b9f2-3538a58fe55d" providerId="ADAL" clId="{E731CDF9-991F-4CDE-85F3-841156644936}" dt="2023-09-15T14:53:35.365" v="299" actId="1076"/>
          <ac:spMkLst>
            <pc:docMk/>
            <pc:sldMk cId="64880945" sldId="2147374994"/>
            <ac:spMk id="24" creationId="{60FBB803-2081-201D-E6E2-09082915A5A6}"/>
          </ac:spMkLst>
        </pc:spChg>
        <pc:picChg chg="del">
          <ac:chgData name="Heather Rogers" userId="47c9dfdc-fa97-4703-b9f2-3538a58fe55d" providerId="ADAL" clId="{E731CDF9-991F-4CDE-85F3-841156644936}" dt="2023-09-15T14:53:31.609" v="297" actId="478"/>
          <ac:picMkLst>
            <pc:docMk/>
            <pc:sldMk cId="64880945" sldId="2147374994"/>
            <ac:picMk id="4" creationId="{125E7678-DCCF-75A4-7E96-C1C3EF91B863}"/>
          </ac:picMkLst>
        </pc:picChg>
      </pc:sldChg>
      <pc:sldChg chg="add">
        <pc:chgData name="Heather Rogers" userId="47c9dfdc-fa97-4703-b9f2-3538a58fe55d" providerId="ADAL" clId="{E731CDF9-991F-4CDE-85F3-841156644936}" dt="2023-09-15T14:56:01.889" v="410"/>
        <pc:sldMkLst>
          <pc:docMk/>
          <pc:sldMk cId="2420782340" sldId="2147374995"/>
        </pc:sldMkLst>
      </pc:sldChg>
      <pc:sldChg chg="add">
        <pc:chgData name="Heather Rogers" userId="47c9dfdc-fa97-4703-b9f2-3538a58fe55d" providerId="ADAL" clId="{E731CDF9-991F-4CDE-85F3-841156644936}" dt="2023-09-15T14:56:01.889" v="410"/>
        <pc:sldMkLst>
          <pc:docMk/>
          <pc:sldMk cId="1486473547" sldId="2147374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(formerly MyHealthMath) is available again this year,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you reach the platform, you may see an option to view a Claims Snapshot. This feature is available to employees who have been enrolled in one of our health plans. To unlock your Snapshot, you’ll need to enter your subscriber ID, the unique ID found on your health insurance card. Once you enter your ID, Decision Doc will show you which plan will save you the most money, based on your medical and pharmacy usage last year. Claims snapshots can help you make a quick decision about our plans if your health needs for the upcoming year aren’t changing. </a:t>
            </a:r>
          </a:p>
          <a:p>
            <a:pPr marL="171450" indent="-171450">
              <a:buFont typeface="Arial" panose="020B0604020202020204" pitchFamily="34" charset="0"/>
              <a:buChar char="•"/>
            </a:pPr>
            <a:r>
              <a:rPr lang="en-US" dirty="0"/>
              <a:t>Importantly, since health needs do often change, we strongly recommend all employees continue on to step 2 to see an updated report. </a:t>
            </a:r>
          </a:p>
          <a:p>
            <a:pPr marL="171450" indent="-171450">
              <a:buFont typeface="Arial" panose="020B0604020202020204" pitchFamily="34" charset="0"/>
              <a:buChar char="•"/>
            </a:pPr>
            <a:r>
              <a:rPr lang="en-US" dirty="0"/>
              <a:t>In Step 2, 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immediate guidance 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platform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hyperlink" Target="http://www.myhyke.com/burnslev2024" TargetMode="External"/><Relationship Id="rId11" Type="http://schemas.openxmlformats.org/officeDocument/2006/relationships/image" Target="../media/image34.png"/><Relationship Id="rId5" Type="http://schemas.openxmlformats.org/officeDocument/2006/relationships/image" Target="../media/image31.svg"/><Relationship Id="rId10" Type="http://schemas.openxmlformats.org/officeDocument/2006/relationships/image" Target="../media/image21.svg"/><Relationship Id="rId4" Type="http://schemas.openxmlformats.org/officeDocument/2006/relationships/image" Target="../media/image30.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61367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63829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403348"/>
            <a:ext cx="4374040" cy="333617"/>
          </a:xfrm>
          <a:prstGeom prst="rect">
            <a:avLst/>
          </a:prstGeom>
        </p:spPr>
        <p:txBody>
          <a:bodyPr vert="horz" lIns="91440" tIns="45720" rIns="91440" bIns="45720" rtlCol="0">
            <a:normAutofit fontScale="92500" lnSpcReduction="100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178" y="5336308"/>
            <a:ext cx="467695" cy="46769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56454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111225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9818516" y="645159"/>
            <a:ext cx="2003770" cy="1011268"/>
          </a:xfrm>
          <a:prstGeom prst="rect">
            <a:avLst/>
          </a:prstGeom>
        </p:spPr>
      </p:pic>
      <p:grpSp>
        <p:nvGrpSpPr>
          <p:cNvPr id="33" name="Group 32">
            <a:extLst>
              <a:ext uri="{FF2B5EF4-FFF2-40B4-BE49-F238E27FC236}">
                <a16:creationId xmlns:a16="http://schemas.microsoft.com/office/drawing/2014/main" id="{B256C4EB-10EB-C9C6-CD2C-E503CB595AF7}"/>
              </a:ext>
            </a:extLst>
          </p:cNvPr>
          <p:cNvGrpSpPr/>
          <p:nvPr/>
        </p:nvGrpSpPr>
        <p:grpSpPr>
          <a:xfrm>
            <a:off x="3874993" y="4240153"/>
            <a:ext cx="453379" cy="413711"/>
            <a:chOff x="3874993" y="4240153"/>
            <a:chExt cx="453379" cy="413711"/>
          </a:xfrm>
        </p:grpSpPr>
        <p:sp>
          <p:nvSpPr>
            <p:cNvPr id="11" name="object 8">
              <a:extLst>
                <a:ext uri="{FF2B5EF4-FFF2-40B4-BE49-F238E27FC236}">
                  <a16:creationId xmlns:a16="http://schemas.microsoft.com/office/drawing/2014/main" id="{4FADA17F-66C2-7017-0DEB-F57BAA54C38F}"/>
                </a:ext>
              </a:extLst>
            </p:cNvPr>
            <p:cNvSpPr/>
            <p:nvPr/>
          </p:nvSpPr>
          <p:spPr>
            <a:xfrm>
              <a:off x="3874993" y="4280050"/>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265507" y="4240153"/>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oup 58">
            <a:extLst>
              <a:ext uri="{FF2B5EF4-FFF2-40B4-BE49-F238E27FC236}">
                <a16:creationId xmlns:a16="http://schemas.microsoft.com/office/drawing/2014/main" id="{9D145342-BCC3-BED3-27AD-9133044D9BA7}"/>
              </a:ext>
            </a:extLst>
          </p:cNvPr>
          <p:cNvGrpSpPr/>
          <p:nvPr/>
        </p:nvGrpSpPr>
        <p:grpSpPr>
          <a:xfrm>
            <a:off x="8099635" y="4547541"/>
            <a:ext cx="335952" cy="432648"/>
            <a:chOff x="8099635" y="4547541"/>
            <a:chExt cx="335952" cy="432648"/>
          </a:xfrm>
        </p:grpSpPr>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89030" y="3349943"/>
            <a:ext cx="3024477" cy="687368"/>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View your Claims Snapshot. </a:t>
            </a:r>
            <a:r>
              <a:rPr kumimoji="0" lang="en-US"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Some employees may see an option to view a Claims snapshot, which compares your health plan options based on your past health care usage (your claims).</a:t>
            </a:r>
            <a:endParaRPr kumimoji="0"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785584" y="3357032"/>
            <a:ext cx="3026664" cy="520655"/>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Answer some questions. </a:t>
            </a:r>
            <a:r>
              <a:rPr kumimoji="0" lang="en-US"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Answer questions (online or over the phone) about your upcoming medical and pharmacy needs. </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470644" y="2956379"/>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455247" y="1880034"/>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latin typeface="Ambit" panose="00000500000000000000" pitchFamily="50" charset="0"/>
                <a:ea typeface="Open Sans" pitchFamily="2" charset="0"/>
                <a:cs typeface="Open Sans" pitchFamily="2" charset="0"/>
                <a:hlinkClick r:id="rId6">
                  <a:extLst>
                    <a:ext uri="{A12FA001-AC4F-418D-AE19-62706E023703}">
                      <ahyp:hlinkClr xmlns:ahyp="http://schemas.microsoft.com/office/drawing/2018/hyperlinkcolor" val="tx"/>
                    </a:ext>
                  </a:extLst>
                </a:hlinkClick>
              </a:rPr>
              <a:t>www.myhyke.com/burnslev2024</a:t>
            </a:r>
            <a:r>
              <a:rPr lang="en-US" sz="1600" dirty="0">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effectLst/>
              <a:uLnTx/>
              <a:uFillTx/>
              <a:latin typeface="Ambit" panose="00000500000000000000" pitchFamily="50" charset="0"/>
              <a:ea typeface="Open Sans" pitchFamily="2" charset="0"/>
              <a:cs typeface="Open Sans" pitchFamily="2" charset="0"/>
            </a:endParaRPr>
          </a:p>
        </p:txBody>
      </p:sp>
      <p:grpSp>
        <p:nvGrpSpPr>
          <p:cNvPr id="58" name="Group 57">
            <a:extLst>
              <a:ext uri="{FF2B5EF4-FFF2-40B4-BE49-F238E27FC236}">
                <a16:creationId xmlns:a16="http://schemas.microsoft.com/office/drawing/2014/main" id="{75F06DF2-28D5-F850-91D4-AD5DD8AE21D4}"/>
              </a:ext>
            </a:extLst>
          </p:cNvPr>
          <p:cNvGrpSpPr/>
          <p:nvPr/>
        </p:nvGrpSpPr>
        <p:grpSpPr>
          <a:xfrm>
            <a:off x="4638171" y="4152127"/>
            <a:ext cx="3278326" cy="2482951"/>
            <a:chOff x="4638171" y="4152127"/>
            <a:chExt cx="3278326" cy="2482951"/>
          </a:xfrm>
        </p:grpSpPr>
        <p:pic>
          <p:nvPicPr>
            <p:cNvPr id="32" name="Picture 31" descr="Graphical user interface, application, Word&#10;&#10;Description automatically generated">
              <a:extLst>
                <a:ext uri="{FF2B5EF4-FFF2-40B4-BE49-F238E27FC236}">
                  <a16:creationId xmlns:a16="http://schemas.microsoft.com/office/drawing/2014/main" id="{2D69EB6B-C6AE-DD70-AB76-9E0997B41E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8171" y="4152127"/>
              <a:ext cx="3278326" cy="2482951"/>
            </a:xfrm>
            <a:prstGeom prst="rect">
              <a:avLst/>
            </a:prstGeom>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756043" y="4325033"/>
              <a:ext cx="3085747" cy="2162853"/>
            </a:xfrm>
            <a:prstGeom prst="rect">
              <a:avLst/>
            </a:prstGeom>
          </p:spPr>
        </p:pic>
      </p:grpSp>
      <p:sp>
        <p:nvSpPr>
          <p:cNvPr id="48" name="object 19">
            <a:extLst>
              <a:ext uri="{FF2B5EF4-FFF2-40B4-BE49-F238E27FC236}">
                <a16:creationId xmlns:a16="http://schemas.microsoft.com/office/drawing/2014/main" id="{7E41F429-51DA-A860-9418-0C3F24F86D37}"/>
              </a:ext>
            </a:extLst>
          </p:cNvPr>
          <p:cNvSpPr txBox="1"/>
          <p:nvPr/>
        </p:nvSpPr>
        <p:spPr>
          <a:xfrm>
            <a:off x="8944109" y="3349943"/>
            <a:ext cx="2949748" cy="687368"/>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Receive an instant report showing which plan will save you the most money. </a:t>
            </a:r>
            <a:r>
              <a:rPr lang="en-US" sz="1100" dirty="0">
                <a:solidFill>
                  <a:prstClr val="black"/>
                </a:solidFill>
                <a:latin typeface="Ambit Light" panose="00000400000000000000" pitchFamily="50" charset="0"/>
                <a:ea typeface="Open Sans" pitchFamily="2" charset="0"/>
                <a:cs typeface="Open Sans" pitchFamily="2" charset="0"/>
              </a:rPr>
              <a:t>Save this report and used it to make an informed health plan selection!</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grpSp>
        <p:nvGrpSpPr>
          <p:cNvPr id="37" name="Group 36">
            <a:extLst>
              <a:ext uri="{FF2B5EF4-FFF2-40B4-BE49-F238E27FC236}">
                <a16:creationId xmlns:a16="http://schemas.microsoft.com/office/drawing/2014/main" id="{04921CE9-7563-D095-1CB6-22C3B9EA5BDE}"/>
              </a:ext>
            </a:extLst>
          </p:cNvPr>
          <p:cNvGrpSpPr/>
          <p:nvPr/>
        </p:nvGrpSpPr>
        <p:grpSpPr>
          <a:xfrm>
            <a:off x="192459" y="3308777"/>
            <a:ext cx="556370" cy="622827"/>
            <a:chOff x="166217" y="3300750"/>
            <a:chExt cx="556370" cy="622827"/>
          </a:xfrm>
        </p:grpSpPr>
        <p:grpSp>
          <p:nvGrpSpPr>
            <p:cNvPr id="34" name="Group 33">
              <a:extLst>
                <a:ext uri="{FF2B5EF4-FFF2-40B4-BE49-F238E27FC236}">
                  <a16:creationId xmlns:a16="http://schemas.microsoft.com/office/drawing/2014/main" id="{0584DA52-CE86-D15B-461C-622A5D83E581}"/>
                </a:ext>
              </a:extLst>
            </p:cNvPr>
            <p:cNvGrpSpPr/>
            <p:nvPr/>
          </p:nvGrpSpPr>
          <p:grpSpPr>
            <a:xfrm>
              <a:off x="166217" y="3300750"/>
              <a:ext cx="556370" cy="622827"/>
              <a:chOff x="4965957" y="1532475"/>
              <a:chExt cx="2260085" cy="2260085"/>
            </a:xfrm>
          </p:grpSpPr>
          <p:pic>
            <p:nvPicPr>
              <p:cNvPr id="35" name="Graphic 34">
                <a:extLst>
                  <a:ext uri="{FF2B5EF4-FFF2-40B4-BE49-F238E27FC236}">
                    <a16:creationId xmlns:a16="http://schemas.microsoft.com/office/drawing/2014/main" id="{1F7AE1EE-380E-6CD1-2180-E7620172EC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5957" y="1532475"/>
                <a:ext cx="2260085" cy="2260085"/>
              </a:xfrm>
              <a:prstGeom prst="rect">
                <a:avLst/>
              </a:prstGeom>
            </p:spPr>
          </p:pic>
          <p:sp>
            <p:nvSpPr>
              <p:cNvPr id="36" name="Title 1">
                <a:extLst>
                  <a:ext uri="{FF2B5EF4-FFF2-40B4-BE49-F238E27FC236}">
                    <a16:creationId xmlns:a16="http://schemas.microsoft.com/office/drawing/2014/main" id="{2FB50D09-AC07-D7A7-1FFF-CEAA666DF5E1}"/>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52" name="TextBox 51">
              <a:extLst>
                <a:ext uri="{FF2B5EF4-FFF2-40B4-BE49-F238E27FC236}">
                  <a16:creationId xmlns:a16="http://schemas.microsoft.com/office/drawing/2014/main" id="{7220E254-074B-094D-9CA8-84AA30F84D97}"/>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1</a:t>
              </a:r>
            </a:p>
          </p:txBody>
        </p:sp>
      </p:gr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57" name="Group 56">
            <a:extLst>
              <a:ext uri="{FF2B5EF4-FFF2-40B4-BE49-F238E27FC236}">
                <a16:creationId xmlns:a16="http://schemas.microsoft.com/office/drawing/2014/main" id="{5BEEECF6-79A0-C706-8D25-F27DF4EB3C9B}"/>
              </a:ext>
            </a:extLst>
          </p:cNvPr>
          <p:cNvGrpSpPr/>
          <p:nvPr/>
        </p:nvGrpSpPr>
        <p:grpSpPr>
          <a:xfrm>
            <a:off x="8615531" y="4152126"/>
            <a:ext cx="3278326" cy="2482951"/>
            <a:chOff x="8615531" y="4152126"/>
            <a:chExt cx="3278326" cy="2482951"/>
          </a:xfrm>
        </p:grpSpPr>
        <p:pic>
          <p:nvPicPr>
            <p:cNvPr id="46" name="Picture 45" descr="Graphical user interface, application, Word&#10;&#10;Description automatically generated">
              <a:extLst>
                <a:ext uri="{FF2B5EF4-FFF2-40B4-BE49-F238E27FC236}">
                  <a16:creationId xmlns:a16="http://schemas.microsoft.com/office/drawing/2014/main" id="{01F7B311-192A-69F0-46AD-14C5AFC34D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5531" y="4152126"/>
              <a:ext cx="3278326" cy="2482951"/>
            </a:xfrm>
            <a:prstGeom prst="rect">
              <a:avLst/>
            </a:prstGeom>
          </p:spPr>
        </p:pic>
        <p:grpSp>
          <p:nvGrpSpPr>
            <p:cNvPr id="25" name="Group 24">
              <a:extLst>
                <a:ext uri="{FF2B5EF4-FFF2-40B4-BE49-F238E27FC236}">
                  <a16:creationId xmlns:a16="http://schemas.microsoft.com/office/drawing/2014/main" id="{3F400B58-5776-9DDA-6035-CCE5DB35AD61}"/>
                </a:ext>
              </a:extLst>
            </p:cNvPr>
            <p:cNvGrpSpPr/>
            <p:nvPr/>
          </p:nvGrpSpPr>
          <p:grpSpPr>
            <a:xfrm>
              <a:off x="8711425" y="4389116"/>
              <a:ext cx="3088691" cy="2040849"/>
              <a:chOff x="4560522" y="3967558"/>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11"/>
              <a:stretch>
                <a:fillRect/>
              </a:stretch>
            </p:blipFill>
            <p:spPr>
              <a:xfrm>
                <a:off x="4560522" y="3967558"/>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grpSp>
        <p:nvGrpSpPr>
          <p:cNvPr id="14" name="Group 13">
            <a:extLst>
              <a:ext uri="{FF2B5EF4-FFF2-40B4-BE49-F238E27FC236}">
                <a16:creationId xmlns:a16="http://schemas.microsoft.com/office/drawing/2014/main" id="{E59F3B18-D63C-684D-F649-9B102DA99096}"/>
              </a:ext>
            </a:extLst>
          </p:cNvPr>
          <p:cNvGrpSpPr/>
          <p:nvPr/>
        </p:nvGrpSpPr>
        <p:grpSpPr>
          <a:xfrm>
            <a:off x="660811" y="4152128"/>
            <a:ext cx="3278326" cy="2482951"/>
            <a:chOff x="643397" y="3587334"/>
            <a:chExt cx="3698239" cy="3051367"/>
          </a:xfrm>
        </p:grpSpPr>
        <p:pic>
          <p:nvPicPr>
            <p:cNvPr id="17" name="Picture 16" descr="Graphical user interface, application, Word&#10;&#10;Description automatically generated">
              <a:extLst>
                <a:ext uri="{FF2B5EF4-FFF2-40B4-BE49-F238E27FC236}">
                  <a16:creationId xmlns:a16="http://schemas.microsoft.com/office/drawing/2014/main" id="{AFFADC9C-E0A3-617C-BB1E-640D8BF85B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397" y="3587334"/>
              <a:ext cx="3698239" cy="3051367"/>
            </a:xfrm>
            <a:prstGeom prst="rect">
              <a:avLst/>
            </a:prstGeom>
          </p:spPr>
        </p:pic>
        <p:pic>
          <p:nvPicPr>
            <p:cNvPr id="16" name="Picture 15">
              <a:extLst>
                <a:ext uri="{FF2B5EF4-FFF2-40B4-BE49-F238E27FC236}">
                  <a16:creationId xmlns:a16="http://schemas.microsoft.com/office/drawing/2014/main" id="{442E0730-9F52-E3C2-6A81-D462B341D22E}"/>
                </a:ext>
              </a:extLst>
            </p:cNvPr>
            <p:cNvPicPr>
              <a:picLocks noChangeAspect="1"/>
            </p:cNvPicPr>
            <p:nvPr/>
          </p:nvPicPr>
          <p:blipFill>
            <a:blip r:embed="rId12"/>
            <a:stretch>
              <a:fillRect/>
            </a:stretch>
          </p:blipFill>
          <p:spPr>
            <a:xfrm>
              <a:off x="748512" y="4087093"/>
              <a:ext cx="3474877" cy="2183486"/>
            </a:xfrm>
            <a:prstGeom prst="rect">
              <a:avLst/>
            </a:prstGeom>
          </p:spPr>
        </p:pic>
      </p:grpSp>
      <p:grpSp>
        <p:nvGrpSpPr>
          <p:cNvPr id="38" name="Group 37">
            <a:extLst>
              <a:ext uri="{FF2B5EF4-FFF2-40B4-BE49-F238E27FC236}">
                <a16:creationId xmlns:a16="http://schemas.microsoft.com/office/drawing/2014/main" id="{02B790A8-F904-86A9-EF41-15E16058CAE2}"/>
              </a:ext>
            </a:extLst>
          </p:cNvPr>
          <p:cNvGrpSpPr/>
          <p:nvPr/>
        </p:nvGrpSpPr>
        <p:grpSpPr>
          <a:xfrm>
            <a:off x="4204787" y="3302698"/>
            <a:ext cx="556370" cy="622827"/>
            <a:chOff x="166217" y="3300750"/>
            <a:chExt cx="556370" cy="622827"/>
          </a:xfrm>
        </p:grpSpPr>
        <p:grpSp>
          <p:nvGrpSpPr>
            <p:cNvPr id="39" name="Group 38">
              <a:extLst>
                <a:ext uri="{FF2B5EF4-FFF2-40B4-BE49-F238E27FC236}">
                  <a16:creationId xmlns:a16="http://schemas.microsoft.com/office/drawing/2014/main" id="{3850D701-A5EA-2094-329E-6305FE13B249}"/>
                </a:ext>
              </a:extLst>
            </p:cNvPr>
            <p:cNvGrpSpPr/>
            <p:nvPr/>
          </p:nvGrpSpPr>
          <p:grpSpPr>
            <a:xfrm>
              <a:off x="166217" y="3300750"/>
              <a:ext cx="556370" cy="622827"/>
              <a:chOff x="4965957" y="1532475"/>
              <a:chExt cx="2260085" cy="2260085"/>
            </a:xfrm>
          </p:grpSpPr>
          <p:pic>
            <p:nvPicPr>
              <p:cNvPr id="44" name="Graphic 43">
                <a:extLst>
                  <a:ext uri="{FF2B5EF4-FFF2-40B4-BE49-F238E27FC236}">
                    <a16:creationId xmlns:a16="http://schemas.microsoft.com/office/drawing/2014/main" id="{4EA512F6-E2FA-4E06-A8B3-894377E090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5957" y="1532475"/>
                <a:ext cx="2260085" cy="2260085"/>
              </a:xfrm>
              <a:prstGeom prst="rect">
                <a:avLst/>
              </a:prstGeom>
            </p:spPr>
          </p:pic>
          <p:sp>
            <p:nvSpPr>
              <p:cNvPr id="45" name="Title 1">
                <a:extLst>
                  <a:ext uri="{FF2B5EF4-FFF2-40B4-BE49-F238E27FC236}">
                    <a16:creationId xmlns:a16="http://schemas.microsoft.com/office/drawing/2014/main" id="{9FC95D2E-965F-AABB-048B-8A6783653415}"/>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40" name="TextBox 39">
              <a:extLst>
                <a:ext uri="{FF2B5EF4-FFF2-40B4-BE49-F238E27FC236}">
                  <a16:creationId xmlns:a16="http://schemas.microsoft.com/office/drawing/2014/main" id="{E86A245E-1C7F-3F13-2EBC-97341F5138F2}"/>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2</a:t>
              </a:r>
            </a:p>
          </p:txBody>
        </p:sp>
      </p:grpSp>
      <p:grpSp>
        <p:nvGrpSpPr>
          <p:cNvPr id="49" name="Group 48">
            <a:extLst>
              <a:ext uri="{FF2B5EF4-FFF2-40B4-BE49-F238E27FC236}">
                <a16:creationId xmlns:a16="http://schemas.microsoft.com/office/drawing/2014/main" id="{2CF46723-0C85-6A7E-BCBA-B2C690D129F6}"/>
              </a:ext>
            </a:extLst>
          </p:cNvPr>
          <p:cNvGrpSpPr/>
          <p:nvPr/>
        </p:nvGrpSpPr>
        <p:grpSpPr>
          <a:xfrm>
            <a:off x="8388902" y="3306572"/>
            <a:ext cx="556370" cy="622827"/>
            <a:chOff x="166217" y="3300750"/>
            <a:chExt cx="556370" cy="622827"/>
          </a:xfrm>
        </p:grpSpPr>
        <p:grpSp>
          <p:nvGrpSpPr>
            <p:cNvPr id="50" name="Group 49">
              <a:extLst>
                <a:ext uri="{FF2B5EF4-FFF2-40B4-BE49-F238E27FC236}">
                  <a16:creationId xmlns:a16="http://schemas.microsoft.com/office/drawing/2014/main" id="{466ECCBE-EE23-C8AC-F1F3-BB6E6C457E7B}"/>
                </a:ext>
              </a:extLst>
            </p:cNvPr>
            <p:cNvGrpSpPr/>
            <p:nvPr/>
          </p:nvGrpSpPr>
          <p:grpSpPr>
            <a:xfrm>
              <a:off x="166217" y="3300750"/>
              <a:ext cx="556370" cy="622827"/>
              <a:chOff x="4965957" y="1532475"/>
              <a:chExt cx="2260085" cy="2260085"/>
            </a:xfrm>
          </p:grpSpPr>
          <p:pic>
            <p:nvPicPr>
              <p:cNvPr id="55" name="Graphic 54">
                <a:extLst>
                  <a:ext uri="{FF2B5EF4-FFF2-40B4-BE49-F238E27FC236}">
                    <a16:creationId xmlns:a16="http://schemas.microsoft.com/office/drawing/2014/main" id="{C3A45172-37DF-A93D-38A0-F1D9CD0E05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5957" y="1532475"/>
                <a:ext cx="2260085" cy="2260085"/>
              </a:xfrm>
              <a:prstGeom prst="rect">
                <a:avLst/>
              </a:prstGeom>
            </p:spPr>
          </p:pic>
          <p:sp>
            <p:nvSpPr>
              <p:cNvPr id="56" name="Title 1">
                <a:extLst>
                  <a:ext uri="{FF2B5EF4-FFF2-40B4-BE49-F238E27FC236}">
                    <a16:creationId xmlns:a16="http://schemas.microsoft.com/office/drawing/2014/main" id="{D4BB4FD9-172D-8C85-97A6-14ED1E70788B}"/>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54" name="TextBox 53">
              <a:extLst>
                <a:ext uri="{FF2B5EF4-FFF2-40B4-BE49-F238E27FC236}">
                  <a16:creationId xmlns:a16="http://schemas.microsoft.com/office/drawing/2014/main" id="{71F2E947-ECAA-6EDD-598A-9E982299B0B1}"/>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3</a:t>
              </a:r>
            </a:p>
          </p:txBody>
        </p:sp>
      </p:grpSp>
      <p:grpSp>
        <p:nvGrpSpPr>
          <p:cNvPr id="2" name="Group 1">
            <a:extLst>
              <a:ext uri="{FF2B5EF4-FFF2-40B4-BE49-F238E27FC236}">
                <a16:creationId xmlns:a16="http://schemas.microsoft.com/office/drawing/2014/main" id="{2D13A278-10FB-8278-1505-B1F7C2B54838}"/>
              </a:ext>
            </a:extLst>
          </p:cNvPr>
          <p:cNvGrpSpPr/>
          <p:nvPr/>
        </p:nvGrpSpPr>
        <p:grpSpPr>
          <a:xfrm>
            <a:off x="8248233" y="674474"/>
            <a:ext cx="3062448" cy="360354"/>
            <a:chOff x="8217567" y="1220089"/>
            <a:chExt cx="3062448" cy="360354"/>
          </a:xfrm>
        </p:grpSpPr>
        <p:sp>
          <p:nvSpPr>
            <p:cNvPr id="23" name="Title 1">
              <a:extLst>
                <a:ext uri="{FF2B5EF4-FFF2-40B4-BE49-F238E27FC236}">
                  <a16:creationId xmlns:a16="http://schemas.microsoft.com/office/drawing/2014/main" id="{38605E9C-2B6A-6FA6-D929-65CA12E305C2}"/>
                </a:ext>
              </a:extLst>
            </p:cNvPr>
            <p:cNvSpPr txBox="1">
              <a:spLocks/>
            </p:cNvSpPr>
            <p:nvPr/>
          </p:nvSpPr>
          <p:spPr>
            <a:xfrm>
              <a:off x="8217567" y="1239179"/>
              <a:ext cx="301844" cy="341264"/>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sp>
          <p:nvSpPr>
            <p:cNvPr id="8" name="TextBox 7">
              <a:extLst>
                <a:ext uri="{FF2B5EF4-FFF2-40B4-BE49-F238E27FC236}">
                  <a16:creationId xmlns:a16="http://schemas.microsoft.com/office/drawing/2014/main" id="{8547EBCB-78A9-A582-3C45-06FA22E58052}"/>
                </a:ext>
              </a:extLst>
            </p:cNvPr>
            <p:cNvSpPr txBox="1"/>
            <p:nvPr/>
          </p:nvSpPr>
          <p:spPr>
            <a:xfrm>
              <a:off x="9328673" y="1220089"/>
              <a:ext cx="1951342" cy="307777"/>
            </a:xfrm>
            <a:prstGeom prst="rect">
              <a:avLst/>
            </a:prstGeom>
            <a:noFill/>
          </p:spPr>
          <p:txBody>
            <a:bodyPr wrap="square" rtlCol="0">
              <a:spAutoFit/>
            </a:bodyPr>
            <a:lstStyle/>
            <a:p>
              <a:pPr algn="ctr"/>
              <a:endParaRPr lang="en-US" sz="1400" dirty="0">
                <a:highlight>
                  <a:srgbClr val="FFFF00"/>
                </a:highlight>
                <a:latin typeface="Ambit" panose="00000500000000000000" pitchFamily="50" charset="0"/>
              </a:endParaRPr>
            </a:p>
          </p:txBody>
        </p:sp>
      </p:grpSp>
      <p:sp>
        <p:nvSpPr>
          <p:cNvPr id="24" name="Rectangle 23">
            <a:extLst>
              <a:ext uri="{FF2B5EF4-FFF2-40B4-BE49-F238E27FC236}">
                <a16:creationId xmlns:a16="http://schemas.microsoft.com/office/drawing/2014/main" id="{60FBB803-2081-201D-E6E2-09082915A5A6}"/>
              </a:ext>
            </a:extLst>
          </p:cNvPr>
          <p:cNvSpPr/>
          <p:nvPr/>
        </p:nvSpPr>
        <p:spPr>
          <a:xfrm>
            <a:off x="4204787" y="1705608"/>
            <a:ext cx="1001751" cy="99650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6" name="Picture 25" descr="A black background with a black square&#10;&#10;Description automatically generated with medium confidence">
            <a:extLst>
              <a:ext uri="{FF2B5EF4-FFF2-40B4-BE49-F238E27FC236}">
                <a16:creationId xmlns:a16="http://schemas.microsoft.com/office/drawing/2014/main" id="{570A85DC-E828-03F6-E0FD-10F24E5F7C87}"/>
              </a:ext>
            </a:extLst>
          </p:cNvPr>
          <p:cNvPicPr>
            <a:picLocks noChangeAspect="1"/>
          </p:cNvPicPr>
          <p:nvPr/>
        </p:nvPicPr>
        <p:blipFill>
          <a:blip r:embed="rId13"/>
          <a:stretch>
            <a:fillRect/>
          </a:stretch>
        </p:blipFill>
        <p:spPr>
          <a:xfrm>
            <a:off x="4204787" y="1677792"/>
            <a:ext cx="1036344" cy="1036344"/>
          </a:xfrm>
          <a:prstGeom prst="rect">
            <a:avLst/>
          </a:prstGeom>
        </p:spPr>
      </p:pic>
    </p:spTree>
    <p:extLst>
      <p:ext uri="{BB962C8B-B14F-4D97-AF65-F5344CB8AC3E}">
        <p14:creationId xmlns:p14="http://schemas.microsoft.com/office/powerpoint/2010/main" val="64880945"/>
      </p:ext>
    </p:extLst>
  </p:cSld>
  <p:clrMapOvr>
    <a:masterClrMapping/>
  </p:clrMapOvr>
</p:sld>
</file>

<file path=ppt/theme/theme1.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587</TotalTime>
  <Words>617</Words>
  <Application>Microsoft Office PowerPoint</Application>
  <PresentationFormat>Widescreen</PresentationFormat>
  <Paragraphs>30</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Ambit</vt:lpstr>
      <vt:lpstr>Ambit Light</vt:lpstr>
      <vt:lpstr>Arial</vt:lpstr>
      <vt:lpstr>Calibri</vt:lpstr>
      <vt:lpstr>Open Sans</vt:lpstr>
      <vt:lpstr>Wingdings</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Anna Baiungo</cp:lastModifiedBy>
  <cp:revision>17</cp:revision>
  <dcterms:created xsi:type="dcterms:W3CDTF">2023-07-28T11:38:08Z</dcterms:created>
  <dcterms:modified xsi:type="dcterms:W3CDTF">2023-10-11T12:21:23Z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