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1"/>
  </p:notesMasterIdLst>
  <p:sldIdLst>
    <p:sldId id="257" r:id="rId5"/>
    <p:sldId id="297" r:id="rId6"/>
    <p:sldId id="316" r:id="rId7"/>
    <p:sldId id="304" r:id="rId8"/>
    <p:sldId id="305" r:id="rId9"/>
    <p:sldId id="30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Rogers" initials="HR" lastIdx="1" clrIdx="0">
    <p:extLst>
      <p:ext uri="{19B8F6BF-5375-455C-9EA6-DF929625EA0E}">
        <p15:presenceInfo xmlns:p15="http://schemas.microsoft.com/office/powerpoint/2012/main" userId="S::hrogers@myhealthmath.com::51c5b8bd-d1bb-4c02-a63d-636a29cc9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32CC4F-F4EB-D8EA-9356-66E4918C74D3}" v="87" dt="2022-10-06T18:43:04.329"/>
    <p1510:client id="{6DAB8066-1768-48AA-B38E-1D10972465C8}" v="1" dt="2022-10-06T21:02:09.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97" autoAdjust="0"/>
  </p:normalViewPr>
  <p:slideViewPr>
    <p:cSldViewPr snapToGrid="0">
      <p:cViewPr varScale="1">
        <p:scale>
          <a:sx n="98" d="100"/>
          <a:sy n="98" d="100"/>
        </p:scale>
        <p:origin x="10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Rogers" userId="51c5b8bd-d1bb-4c02-a63d-636a29cc9638" providerId="ADAL" clId="{6DAB8066-1768-48AA-B38E-1D10972465C8}"/>
    <pc:docChg chg="custSel delSld modSld">
      <pc:chgData name="Heather Rogers" userId="51c5b8bd-d1bb-4c02-a63d-636a29cc9638" providerId="ADAL" clId="{6DAB8066-1768-48AA-B38E-1D10972465C8}" dt="2022-10-06T21:04:30.281" v="13" actId="20577"/>
      <pc:docMkLst>
        <pc:docMk/>
      </pc:docMkLst>
      <pc:sldChg chg="delCm modCm">
        <pc:chgData name="Heather Rogers" userId="51c5b8bd-d1bb-4c02-a63d-636a29cc9638" providerId="ADAL" clId="{6DAB8066-1768-48AA-B38E-1D10972465C8}" dt="2022-10-06T21:02:42.151" v="1" actId="1592"/>
        <pc:sldMkLst>
          <pc:docMk/>
          <pc:sldMk cId="142615522" sldId="257"/>
        </pc:sldMkLst>
      </pc:sldChg>
      <pc:sldChg chg="del">
        <pc:chgData name="Heather Rogers" userId="51c5b8bd-d1bb-4c02-a63d-636a29cc9638" providerId="ADAL" clId="{6DAB8066-1768-48AA-B38E-1D10972465C8}" dt="2022-10-06T21:04:25.851" v="2" actId="47"/>
        <pc:sldMkLst>
          <pc:docMk/>
          <pc:sldMk cId="1547223162" sldId="315"/>
        </pc:sldMkLst>
      </pc:sldChg>
      <pc:sldChg chg="modNotesTx">
        <pc:chgData name="Heather Rogers" userId="51c5b8bd-d1bb-4c02-a63d-636a29cc9638" providerId="ADAL" clId="{6DAB8066-1768-48AA-B38E-1D10972465C8}" dt="2022-10-06T21:04:30.281" v="13" actId="20577"/>
        <pc:sldMkLst>
          <pc:docMk/>
          <pc:sldMk cId="3279869613" sldId="3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07D8D-D6FD-4E5B-A92C-5A1A455FCD3C}" type="datetimeFigureOut">
              <a:rPr lang="en-US" smtClean="0"/>
              <a:t>10/6/2022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377B3-6015-453B-B544-52070EB2E396}" type="slidenum">
              <a:rPr lang="en-US" smtClean="0"/>
              <a:t>‹#›</a:t>
            </a:fld>
            <a:endParaRPr lang="en-US"/>
          </a:p>
        </p:txBody>
      </p:sp>
    </p:spTree>
    <p:extLst>
      <p:ext uri="{BB962C8B-B14F-4D97-AF65-F5344CB8AC3E}">
        <p14:creationId xmlns:p14="http://schemas.microsoft.com/office/powerpoint/2010/main" val="68248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As an added benefit to you, we’re pleased to share that Decision Doc, powered by MyHealthMath, is available to all employees. MyHealthMath is a completely neutral third party and their interactive platform can help you learn about our health plan options before making your enrollment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This is a free, quick, and easy confidential service that we encourage everyone to use. It can provide peace of mind for those of you that already know which plan you want to select. Alternatively, if you aren’t sure which plan you’re going to choose, Decision Doc can help you decide!</a:t>
            </a:r>
          </a:p>
        </p:txBody>
      </p:sp>
      <p:sp>
        <p:nvSpPr>
          <p:cNvPr id="4" name="Slide Number Placeholder 3"/>
          <p:cNvSpPr>
            <a:spLocks noGrp="1"/>
          </p:cNvSpPr>
          <p:nvPr>
            <p:ph type="sldNum" sz="quarter" idx="5"/>
          </p:nvPr>
        </p:nvSpPr>
        <p:spPr/>
        <p:txBody>
          <a:bodyPr/>
          <a:lstStyle/>
          <a:p>
            <a:fld id="{0DE377B3-6015-453B-B544-52070EB2E396}" type="slidenum">
              <a:rPr lang="en-US" smtClean="0"/>
              <a:t>2</a:t>
            </a:fld>
            <a:endParaRPr lang="en-US"/>
          </a:p>
        </p:txBody>
      </p:sp>
    </p:spTree>
    <p:extLst>
      <p:ext uri="{BB962C8B-B14F-4D97-AF65-F5344CB8AC3E}">
        <p14:creationId xmlns:p14="http://schemas.microsoft.com/office/powerpoint/2010/main" val="412855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How it works: once OE begins, you’ll be able to visit Decision Doc at www.myhealthmath.com/CPL 2023</a:t>
            </a:r>
          </a:p>
          <a:p>
            <a:pPr marL="171450" indent="-171450">
              <a:buFont typeface="Arial" panose="020B0604020202020204" pitchFamily="34" charset="0"/>
              <a:buChar char="•"/>
            </a:pPr>
            <a:r>
              <a:rPr lang="en-US" dirty="0"/>
              <a:t>Here’s a reminder that everything you share is completely confidential, and at the end of the experience you’ll see which health plan is the best match for your medical needs.</a:t>
            </a:r>
          </a:p>
          <a:p>
            <a:pPr marL="171450" indent="-171450">
              <a:buFont typeface="Arial" panose="020B0604020202020204" pitchFamily="34" charset="0"/>
              <a:buChar char="•"/>
            </a:pPr>
            <a:r>
              <a:rPr lang="en-US" dirty="0"/>
              <a:t>Get started by clicking the “Continue” button</a:t>
            </a:r>
          </a:p>
          <a:p>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3</a:t>
            </a:fld>
            <a:endParaRPr lang="en-US"/>
          </a:p>
        </p:txBody>
      </p:sp>
    </p:spTree>
    <p:extLst>
      <p:ext uri="{BB962C8B-B14F-4D97-AF65-F5344CB8AC3E}">
        <p14:creationId xmlns:p14="http://schemas.microsoft.com/office/powerpoint/2010/main" val="639498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You’ll start by answering some medical questions, either online or by scheduling a phone call. Questions range from the types of specialists you and your family members may see, to surgeries you may be thinking of, to the types of prescriptions anyone may be taking. This level of detail is important so Decision Doc can calculate which plan option will best meet your specific medical needs.</a:t>
            </a:r>
          </a:p>
          <a:p>
            <a:pPr marL="171450" indent="-171450">
              <a:buFont typeface="Arial" panose="020B0604020202020204" pitchFamily="34" charset="0"/>
              <a:buChar char="•"/>
            </a:pPr>
            <a:r>
              <a:rPr lang="en-US"/>
              <a:t>If you don’t feel comfortable answering any of these questions, you can simply skip them! You’ll have the opportunity to go back and edit your responses later, if you want.</a:t>
            </a:r>
          </a:p>
          <a:p>
            <a:pPr marL="171450"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4</a:t>
            </a:fld>
            <a:endParaRPr lang="en-US"/>
          </a:p>
        </p:txBody>
      </p:sp>
    </p:spTree>
    <p:extLst>
      <p:ext uri="{BB962C8B-B14F-4D97-AF65-F5344CB8AC3E}">
        <p14:creationId xmlns:p14="http://schemas.microsoft.com/office/powerpoint/2010/main" val="2540448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If you answer the questions online, you’ll receive your results immediately. Decision Doc will tell you which of our health plan will be the best fit, based on cost, for you and your family. Your report will include details on how Decision Doc determines your winning plan, as well as provide a bunch of resources to help you make your decision.</a:t>
            </a:r>
          </a:p>
          <a:p>
            <a:pPr marL="171450" indent="-171450">
              <a:buFont typeface="Arial" panose="020B0604020202020204" pitchFamily="34" charset="0"/>
              <a:buChar char="•"/>
            </a:pPr>
            <a:r>
              <a:rPr lang="en-US"/>
              <a:t>Again, you’ll be able to edit your responses to see how different medical scenarios will change your costs.</a:t>
            </a:r>
          </a:p>
          <a:p>
            <a:pPr marL="171450" indent="-171450">
              <a:buFont typeface="Arial" panose="020B0604020202020204" pitchFamily="34" charset="0"/>
              <a:buChar char="•"/>
            </a:pPr>
            <a:r>
              <a:rPr lang="en-US"/>
              <a:t>If you do decide to go through the questions over the phone with a MyHealthMath agent, you will receive your report via email within 1 – 2 business days. </a:t>
            </a:r>
          </a:p>
          <a:p>
            <a:pPr marL="171450" indent="-171450">
              <a:buFont typeface="Arial" panose="020B0604020202020204" pitchFamily="34" charset="0"/>
              <a:buChar char="•"/>
            </a:pPr>
            <a:r>
              <a:rPr lang="en-US"/>
              <a:t>At any time, we encourage you to connect with MyHealthMath if you have any questions about how to use Decision Doc or how to understand your report. They can be reached via questions@myhealthmath.com, or by scheduling a phone call directly through Decision Doc.</a:t>
            </a:r>
          </a:p>
          <a:p>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5</a:t>
            </a:fld>
            <a:endParaRPr lang="en-US"/>
          </a:p>
        </p:txBody>
      </p:sp>
    </p:spTree>
    <p:extLst>
      <p:ext uri="{BB962C8B-B14F-4D97-AF65-F5344CB8AC3E}">
        <p14:creationId xmlns:p14="http://schemas.microsoft.com/office/powerpoint/2010/main" val="3685174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Keep in mind that by using Decision Doc, you are not enrolling in a health plan! So, once you determine which plan will work best for you, you’ll complete your enrollment separately.</a:t>
            </a:r>
          </a:p>
          <a:p>
            <a:pPr marL="171450" indent="-171450">
              <a:buFont typeface="Arial" panose="020B0604020202020204" pitchFamily="34" charset="0"/>
              <a:buChar char="•"/>
            </a:pPr>
            <a:r>
              <a:rPr lang="en-US"/>
              <a:t>We’re really excited to be providing you with this platform. We want to make sure everyone feels comfortable with their enrollment decisions this year, and we hope you find Decision Doc to be a valuable resource! </a:t>
            </a:r>
          </a:p>
          <a:p>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6</a:t>
            </a:fld>
            <a:endParaRPr lang="en-US"/>
          </a:p>
        </p:txBody>
      </p:sp>
    </p:spTree>
    <p:extLst>
      <p:ext uri="{BB962C8B-B14F-4D97-AF65-F5344CB8AC3E}">
        <p14:creationId xmlns:p14="http://schemas.microsoft.com/office/powerpoint/2010/main" val="3555695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10/6/2022</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8777" y="440884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24709" y="2369976"/>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
        <p:nvSpPr>
          <p:cNvPr id="11" name="Rectangle 10">
            <a:extLst>
              <a:ext uri="{FF2B5EF4-FFF2-40B4-BE49-F238E27FC236}">
                <a16:creationId xmlns:a16="http://schemas.microsoft.com/office/drawing/2014/main" id="{3DD9EF7C-E07E-41B5-89D8-82237128933F}"/>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BD66B79-DC90-4FE9-8A77-F90F9856C33F}"/>
              </a:ext>
            </a:extLst>
          </p:cNvPr>
          <p:cNvCxnSpPr>
            <a:cxnSpLocks/>
          </p:cNvCxnSpPr>
          <p:nvPr userDrawn="1"/>
        </p:nvCxnSpPr>
        <p:spPr>
          <a:xfrm>
            <a:off x="8093223" y="4003766"/>
            <a:ext cx="1516058"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CCA3ED-CA60-47A9-BF06-B25222E0F1DA}"/>
              </a:ext>
            </a:extLst>
          </p:cNvPr>
          <p:cNvCxnSpPr>
            <a:cxnSpLocks/>
          </p:cNvCxnSpPr>
          <p:nvPr userDrawn="1"/>
        </p:nvCxnSpPr>
        <p:spPr>
          <a:xfrm>
            <a:off x="6287589" y="4003766"/>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7696A-D039-48F1-94CC-9A09BE21CD44}"/>
              </a:ext>
            </a:extLst>
          </p:cNvPr>
          <p:cNvCxnSpPr>
            <a:cxnSpLocks/>
          </p:cNvCxnSpPr>
          <p:nvPr userDrawn="1"/>
        </p:nvCxnSpPr>
        <p:spPr>
          <a:xfrm>
            <a:off x="0" y="4003766"/>
            <a:ext cx="6287589"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238A5DC-8A8C-4D9E-B7E9-22A72A0F3FE0}"/>
              </a:ext>
            </a:extLst>
          </p:cNvPr>
          <p:cNvSpPr/>
          <p:nvPr userDrawn="1"/>
        </p:nvSpPr>
        <p:spPr>
          <a:xfrm>
            <a:off x="8991401" y="6183086"/>
            <a:ext cx="3108960" cy="60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31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10/6/2022</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2148" y="597727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68252" y="2788443"/>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cxnSp>
        <p:nvCxnSpPr>
          <p:cNvPr id="14" name="Straight Connector 13">
            <a:extLst>
              <a:ext uri="{FF2B5EF4-FFF2-40B4-BE49-F238E27FC236}">
                <a16:creationId xmlns:a16="http://schemas.microsoft.com/office/drawing/2014/main" id="{A71FD4B9-3AB6-42A4-9B00-CD501E52FC2B}"/>
              </a:ext>
            </a:extLst>
          </p:cNvPr>
          <p:cNvCxnSpPr>
            <a:cxnSpLocks/>
          </p:cNvCxnSpPr>
          <p:nvPr userDrawn="1"/>
        </p:nvCxnSpPr>
        <p:spPr>
          <a:xfrm flipV="1">
            <a:off x="11532587" y="1055057"/>
            <a:ext cx="0" cy="91122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2640A5-0A41-48D7-8C9D-BF103BF9A0CE}"/>
              </a:ext>
            </a:extLst>
          </p:cNvPr>
          <p:cNvCxnSpPr>
            <a:cxnSpLocks/>
          </p:cNvCxnSpPr>
          <p:nvPr userDrawn="1"/>
        </p:nvCxnSpPr>
        <p:spPr>
          <a:xfrm flipV="1">
            <a:off x="11547622" y="4404735"/>
            <a:ext cx="0" cy="91122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F06B61-4548-447F-B296-E6F2B9B9A395}"/>
              </a:ext>
            </a:extLst>
          </p:cNvPr>
          <p:cNvCxnSpPr>
            <a:cxnSpLocks/>
          </p:cNvCxnSpPr>
          <p:nvPr userDrawn="1"/>
        </p:nvCxnSpPr>
        <p:spPr>
          <a:xfrm flipV="1">
            <a:off x="11539514" y="2753609"/>
            <a:ext cx="0" cy="9112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DF650F-BBE7-4398-86C7-CD096929841E}"/>
              </a:ext>
            </a:extLst>
          </p:cNvPr>
          <p:cNvSpPr txBox="1"/>
          <p:nvPr userDrawn="1"/>
        </p:nvSpPr>
        <p:spPr>
          <a:xfrm>
            <a:off x="11063869" y="713434"/>
            <a:ext cx="851516" cy="338554"/>
          </a:xfrm>
          <a:prstGeom prst="rect">
            <a:avLst/>
          </a:prstGeom>
          <a:noFill/>
        </p:spPr>
        <p:txBody>
          <a:bodyPr wrap="none" rtlCol="0">
            <a:spAutoFit/>
          </a:bodyPr>
          <a:lstStyle/>
          <a:p>
            <a:pPr algn="ctr"/>
            <a:r>
              <a:rPr lang="en-US" sz="1600"/>
              <a:t>Support</a:t>
            </a:r>
          </a:p>
        </p:txBody>
      </p:sp>
      <p:sp>
        <p:nvSpPr>
          <p:cNvPr id="22" name="TextBox 21">
            <a:extLst>
              <a:ext uri="{FF2B5EF4-FFF2-40B4-BE49-F238E27FC236}">
                <a16:creationId xmlns:a16="http://schemas.microsoft.com/office/drawing/2014/main" id="{2DD03811-1055-42AD-AB07-9861552AE5BF}"/>
              </a:ext>
            </a:extLst>
          </p:cNvPr>
          <p:cNvSpPr txBox="1"/>
          <p:nvPr userDrawn="1"/>
        </p:nvSpPr>
        <p:spPr>
          <a:xfrm>
            <a:off x="11233758" y="4066181"/>
            <a:ext cx="597664" cy="338554"/>
          </a:xfrm>
          <a:prstGeom prst="rect">
            <a:avLst/>
          </a:prstGeom>
          <a:noFill/>
        </p:spPr>
        <p:txBody>
          <a:bodyPr wrap="none" rtlCol="0">
            <a:spAutoFit/>
          </a:bodyPr>
          <a:lstStyle/>
          <a:p>
            <a:pPr algn="ctr"/>
            <a:r>
              <a:rPr lang="en-US" sz="1600"/>
              <a:t>Trust</a:t>
            </a:r>
          </a:p>
        </p:txBody>
      </p:sp>
      <p:sp>
        <p:nvSpPr>
          <p:cNvPr id="23" name="TextBox 22">
            <a:extLst>
              <a:ext uri="{FF2B5EF4-FFF2-40B4-BE49-F238E27FC236}">
                <a16:creationId xmlns:a16="http://schemas.microsoft.com/office/drawing/2014/main" id="{6ECCE322-F706-4A81-BE7B-165CDB343853}"/>
              </a:ext>
            </a:extLst>
          </p:cNvPr>
          <p:cNvSpPr txBox="1"/>
          <p:nvPr userDrawn="1"/>
        </p:nvSpPr>
        <p:spPr>
          <a:xfrm>
            <a:off x="10903249" y="2376647"/>
            <a:ext cx="1288751" cy="338554"/>
          </a:xfrm>
          <a:prstGeom prst="rect">
            <a:avLst/>
          </a:prstGeom>
          <a:noFill/>
        </p:spPr>
        <p:txBody>
          <a:bodyPr wrap="none" rtlCol="0">
            <a:spAutoFit/>
          </a:bodyPr>
          <a:lstStyle/>
          <a:p>
            <a:pPr algn="ctr"/>
            <a:r>
              <a:rPr lang="en-US" sz="1600"/>
              <a:t>Transparency</a:t>
            </a:r>
          </a:p>
        </p:txBody>
      </p:sp>
    </p:spTree>
    <p:extLst>
      <p:ext uri="{BB962C8B-B14F-4D97-AF65-F5344CB8AC3E}">
        <p14:creationId xmlns:p14="http://schemas.microsoft.com/office/powerpoint/2010/main" val="39449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C115-A0D2-4280-A000-140039B24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D34F6-1787-4183-B3CA-DE5A5A90A0C3}"/>
              </a:ext>
            </a:extLst>
          </p:cNvPr>
          <p:cNvSpPr>
            <a:spLocks noGrp="1"/>
          </p:cNvSpPr>
          <p:nvPr>
            <p:ph type="dt" sz="half" idx="10"/>
          </p:nvPr>
        </p:nvSpPr>
        <p:spPr/>
        <p:txBody>
          <a:bodyPr/>
          <a:lstStyle/>
          <a:p>
            <a:fld id="{45A53362-3305-4C19-856C-55DE37A936A6}" type="datetime1">
              <a:rPr lang="en-US" smtClean="0"/>
              <a:t>10/6/2022</a:t>
            </a:fld>
            <a:endParaRPr lang="en-US"/>
          </a:p>
        </p:txBody>
      </p:sp>
      <p:sp>
        <p:nvSpPr>
          <p:cNvPr id="6" name="Footer Placeholder 4">
            <a:extLst>
              <a:ext uri="{FF2B5EF4-FFF2-40B4-BE49-F238E27FC236}">
                <a16:creationId xmlns:a16="http://schemas.microsoft.com/office/drawing/2014/main" id="{13C46FDF-358A-4205-B6F0-A508F90BD05D}"/>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7" name="Content Placeholder 3">
            <a:extLst>
              <a:ext uri="{FF2B5EF4-FFF2-40B4-BE49-F238E27FC236}">
                <a16:creationId xmlns:a16="http://schemas.microsoft.com/office/drawing/2014/main" id="{64444E8D-9818-4C97-8B85-839A40DC3E77}"/>
              </a:ext>
            </a:extLst>
          </p:cNvPr>
          <p:cNvSpPr>
            <a:spLocks noGrp="1"/>
          </p:cNvSpPr>
          <p:nvPr>
            <p:ph sz="half" idx="2"/>
          </p:nvPr>
        </p:nvSpPr>
        <p:spPr>
          <a:xfrm>
            <a:off x="839788" y="1857374"/>
            <a:ext cx="10514011" cy="4332289"/>
          </a:xfrm>
        </p:spPr>
        <p:txBody>
          <a:bodyPr/>
          <a:lstStyle>
            <a:lvl1pPr marL="457200" indent="-457200">
              <a:buClr>
                <a:schemeClr val="accent4"/>
              </a:buClr>
              <a:buFont typeface="Wingdings" panose="05000000000000000000" pitchFamily="2" charset="2"/>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Ø"/>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4C6BDB9B-7564-4569-8AC4-9E67F2A2005A}"/>
              </a:ext>
            </a:extLst>
          </p:cNvPr>
          <p:cNvSpPr>
            <a:spLocks noGrp="1"/>
          </p:cNvSpPr>
          <p:nvPr>
            <p:ph type="sldNum" sz="quarter" idx="12"/>
          </p:nvPr>
        </p:nvSpPr>
        <p:spPr>
          <a:xfrm>
            <a:off x="9340273" y="6389812"/>
            <a:ext cx="2743200" cy="365125"/>
          </a:xfrm>
        </p:spPr>
        <p:txBody>
          <a:bodyPr/>
          <a:lstStyle/>
          <a:p>
            <a:fld id="{90DBDF0A-F87E-4B63-9454-692B7BA54791}" type="slidenum">
              <a:rPr lang="en-US" smtClean="0"/>
              <a:t>‹#›</a:t>
            </a:fld>
            <a:endParaRPr lang="en-US"/>
          </a:p>
        </p:txBody>
      </p:sp>
    </p:spTree>
    <p:extLst>
      <p:ext uri="{BB962C8B-B14F-4D97-AF65-F5344CB8AC3E}">
        <p14:creationId xmlns:p14="http://schemas.microsoft.com/office/powerpoint/2010/main" val="313620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6341-D44E-46DB-A469-1AE8D253F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D771F-135D-4D18-884C-ADBA1463D01A}"/>
              </a:ext>
            </a:extLst>
          </p:cNvPr>
          <p:cNvSpPr>
            <a:spLocks noGrp="1"/>
          </p:cNvSpPr>
          <p:nvPr>
            <p:ph idx="1"/>
          </p:nvPr>
        </p:nvSpPr>
        <p:spPr>
          <a:xfrm>
            <a:off x="838200" y="1825625"/>
            <a:ext cx="4463473"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8C21A-0DE5-44DD-A985-D3E83FABB102}"/>
              </a:ext>
            </a:extLst>
          </p:cNvPr>
          <p:cNvSpPr>
            <a:spLocks noGrp="1"/>
          </p:cNvSpPr>
          <p:nvPr>
            <p:ph type="dt" sz="half" idx="10"/>
          </p:nvPr>
        </p:nvSpPr>
        <p:spPr/>
        <p:txBody>
          <a:bodyPr/>
          <a:lstStyle/>
          <a:p>
            <a:fld id="{1F514147-4EF6-49E9-A1E7-83494F2BA456}" type="datetime1">
              <a:rPr lang="en-US" smtClean="0"/>
              <a:t>10/6/2022</a:t>
            </a:fld>
            <a:endParaRPr lang="en-US"/>
          </a:p>
        </p:txBody>
      </p:sp>
      <p:sp>
        <p:nvSpPr>
          <p:cNvPr id="6" name="Slide Number Placeholder 5">
            <a:extLst>
              <a:ext uri="{FF2B5EF4-FFF2-40B4-BE49-F238E27FC236}">
                <a16:creationId xmlns:a16="http://schemas.microsoft.com/office/drawing/2014/main" id="{6A73EBF2-8ACC-48C9-BA07-FC34E623099D}"/>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7" name="Rectangle 6">
            <a:extLst>
              <a:ext uri="{FF2B5EF4-FFF2-40B4-BE49-F238E27FC236}">
                <a16:creationId xmlns:a16="http://schemas.microsoft.com/office/drawing/2014/main" id="{C72CAB59-408E-40CD-92EE-1E0776BE4F4C}"/>
              </a:ext>
            </a:extLst>
          </p:cNvPr>
          <p:cNvSpPr/>
          <p:nvPr userDrawn="1"/>
        </p:nvSpPr>
        <p:spPr>
          <a:xfrm>
            <a:off x="8746836" y="1330470"/>
            <a:ext cx="3278909" cy="424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holding hands&#10;&#10;Description automatically generated with medium confidence">
            <a:extLst>
              <a:ext uri="{FF2B5EF4-FFF2-40B4-BE49-F238E27FC236}">
                <a16:creationId xmlns:a16="http://schemas.microsoft.com/office/drawing/2014/main" id="{2690CF7A-BEC9-4AC7-AAD2-F17E135669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515"/>
          <a:stretch/>
        </p:blipFill>
        <p:spPr>
          <a:xfrm>
            <a:off x="7444510" y="1993364"/>
            <a:ext cx="4046843" cy="4183599"/>
          </a:xfrm>
          <a:prstGeom prst="rect">
            <a:avLst/>
          </a:prstGeom>
        </p:spPr>
      </p:pic>
      <p:sp>
        <p:nvSpPr>
          <p:cNvPr id="10" name="Footer Placeholder 4">
            <a:extLst>
              <a:ext uri="{FF2B5EF4-FFF2-40B4-BE49-F238E27FC236}">
                <a16:creationId xmlns:a16="http://schemas.microsoft.com/office/drawing/2014/main" id="{EB99AE8F-F01F-425D-9403-125E13ECEF09}"/>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80156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95F1-E3EC-40CB-B7F7-46A78402E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5D290D-16E7-4D01-BB5D-5AF6BE309C88}"/>
              </a:ext>
            </a:extLst>
          </p:cNvPr>
          <p:cNvSpPr>
            <a:spLocks noGrp="1"/>
          </p:cNvSpPr>
          <p:nvPr>
            <p:ph sz="half" idx="1" hasCustomPrompt="1"/>
          </p:nvPr>
        </p:nvSpPr>
        <p:spPr>
          <a:xfrm>
            <a:off x="838200"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5" name="Date Placeholder 4">
            <a:extLst>
              <a:ext uri="{FF2B5EF4-FFF2-40B4-BE49-F238E27FC236}">
                <a16:creationId xmlns:a16="http://schemas.microsoft.com/office/drawing/2014/main" id="{3614A88B-0F2F-4FF3-B650-90576F452B17}"/>
              </a:ext>
            </a:extLst>
          </p:cNvPr>
          <p:cNvSpPr>
            <a:spLocks noGrp="1"/>
          </p:cNvSpPr>
          <p:nvPr>
            <p:ph type="dt" sz="half" idx="10"/>
          </p:nvPr>
        </p:nvSpPr>
        <p:spPr/>
        <p:txBody>
          <a:bodyPr/>
          <a:lstStyle/>
          <a:p>
            <a:fld id="{1CF893F4-51C2-49C2-912B-D0D609BC1787}" type="datetime1">
              <a:rPr lang="en-US" smtClean="0"/>
              <a:t>10/6/2022</a:t>
            </a:fld>
            <a:endParaRPr lang="en-US"/>
          </a:p>
        </p:txBody>
      </p:sp>
      <p:sp>
        <p:nvSpPr>
          <p:cNvPr id="7" name="Slide Number Placeholder 6">
            <a:extLst>
              <a:ext uri="{FF2B5EF4-FFF2-40B4-BE49-F238E27FC236}">
                <a16:creationId xmlns:a16="http://schemas.microsoft.com/office/drawing/2014/main" id="{05CC49F6-1D3E-4D88-BBCC-9155EFE95843}"/>
              </a:ext>
            </a:extLst>
          </p:cNvPr>
          <p:cNvSpPr>
            <a:spLocks noGrp="1"/>
          </p:cNvSpPr>
          <p:nvPr>
            <p:ph type="sldNum" sz="quarter" idx="12"/>
          </p:nvPr>
        </p:nvSpPr>
        <p:spPr/>
        <p:txBody>
          <a:bodyPr/>
          <a:lstStyle/>
          <a:p>
            <a:fld id="{90DBDF0A-F87E-4B63-9454-692B7BA54791}" type="slidenum">
              <a:rPr lang="en-US" smtClean="0"/>
              <a:t>‹#›</a:t>
            </a:fld>
            <a:endParaRPr lang="en-US"/>
          </a:p>
        </p:txBody>
      </p:sp>
      <p:cxnSp>
        <p:nvCxnSpPr>
          <p:cNvPr id="8" name="Straight Connector 7">
            <a:extLst>
              <a:ext uri="{FF2B5EF4-FFF2-40B4-BE49-F238E27FC236}">
                <a16:creationId xmlns:a16="http://schemas.microsoft.com/office/drawing/2014/main" id="{2E406DCF-7962-4110-8F6F-D5FE7303623A}"/>
              </a:ext>
            </a:extLst>
          </p:cNvPr>
          <p:cNvCxnSpPr>
            <a:cxnSpLocks/>
          </p:cNvCxnSpPr>
          <p:nvPr userDrawn="1"/>
        </p:nvCxnSpPr>
        <p:spPr>
          <a:xfrm>
            <a:off x="838200"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D773996-19EC-48DC-A62C-0A36B7E8DFEB}"/>
              </a:ext>
            </a:extLst>
          </p:cNvPr>
          <p:cNvSpPr>
            <a:spLocks noGrp="1"/>
          </p:cNvSpPr>
          <p:nvPr>
            <p:ph sz="half" idx="13" hasCustomPrompt="1"/>
          </p:nvPr>
        </p:nvSpPr>
        <p:spPr>
          <a:xfrm>
            <a:off x="838200"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14" name="Content Placeholder 2">
            <a:extLst>
              <a:ext uri="{FF2B5EF4-FFF2-40B4-BE49-F238E27FC236}">
                <a16:creationId xmlns:a16="http://schemas.microsoft.com/office/drawing/2014/main" id="{D5EE4C6C-FBD7-4704-ABA5-9CEC1DFF267A}"/>
              </a:ext>
            </a:extLst>
          </p:cNvPr>
          <p:cNvSpPr>
            <a:spLocks noGrp="1"/>
          </p:cNvSpPr>
          <p:nvPr>
            <p:ph sz="half" idx="14" hasCustomPrompt="1"/>
          </p:nvPr>
        </p:nvSpPr>
        <p:spPr>
          <a:xfrm>
            <a:off x="838200"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18" name="Straight Connector 17">
            <a:extLst>
              <a:ext uri="{FF2B5EF4-FFF2-40B4-BE49-F238E27FC236}">
                <a16:creationId xmlns:a16="http://schemas.microsoft.com/office/drawing/2014/main" id="{2459D36A-DD99-4AE7-9255-A0E85DB78FEC}"/>
              </a:ext>
            </a:extLst>
          </p:cNvPr>
          <p:cNvCxnSpPr>
            <a:cxnSpLocks/>
          </p:cNvCxnSpPr>
          <p:nvPr userDrawn="1"/>
        </p:nvCxnSpPr>
        <p:spPr>
          <a:xfrm>
            <a:off x="838200"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F7876E-B2D2-438B-AEB7-F527C8298AE5}"/>
              </a:ext>
            </a:extLst>
          </p:cNvPr>
          <p:cNvCxnSpPr>
            <a:cxnSpLocks/>
          </p:cNvCxnSpPr>
          <p:nvPr userDrawn="1"/>
        </p:nvCxnSpPr>
        <p:spPr>
          <a:xfrm>
            <a:off x="838200"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78837AA1-5A36-4EAA-BBBA-52BC1BD833DC}"/>
              </a:ext>
            </a:extLst>
          </p:cNvPr>
          <p:cNvSpPr>
            <a:spLocks noGrp="1"/>
          </p:cNvSpPr>
          <p:nvPr>
            <p:ph sz="half" idx="15" hasCustomPrompt="1"/>
          </p:nvPr>
        </p:nvSpPr>
        <p:spPr>
          <a:xfrm>
            <a:off x="6631709"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1" name="Straight Connector 20">
            <a:extLst>
              <a:ext uri="{FF2B5EF4-FFF2-40B4-BE49-F238E27FC236}">
                <a16:creationId xmlns:a16="http://schemas.microsoft.com/office/drawing/2014/main" id="{9827948B-0088-4123-BE89-BF9C6B4AA584}"/>
              </a:ext>
            </a:extLst>
          </p:cNvPr>
          <p:cNvCxnSpPr>
            <a:cxnSpLocks/>
          </p:cNvCxnSpPr>
          <p:nvPr userDrawn="1"/>
        </p:nvCxnSpPr>
        <p:spPr>
          <a:xfrm>
            <a:off x="6631709"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1AFBFA9-B2BA-4ED9-9BC3-939E913B6397}"/>
              </a:ext>
            </a:extLst>
          </p:cNvPr>
          <p:cNvSpPr>
            <a:spLocks noGrp="1"/>
          </p:cNvSpPr>
          <p:nvPr>
            <p:ph sz="half" idx="16" hasCustomPrompt="1"/>
          </p:nvPr>
        </p:nvSpPr>
        <p:spPr>
          <a:xfrm>
            <a:off x="6631709"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23" name="Content Placeholder 2">
            <a:extLst>
              <a:ext uri="{FF2B5EF4-FFF2-40B4-BE49-F238E27FC236}">
                <a16:creationId xmlns:a16="http://schemas.microsoft.com/office/drawing/2014/main" id="{93F4B181-DA7E-4D30-B6D0-7377622CDE0C}"/>
              </a:ext>
            </a:extLst>
          </p:cNvPr>
          <p:cNvSpPr>
            <a:spLocks noGrp="1"/>
          </p:cNvSpPr>
          <p:nvPr>
            <p:ph sz="half" idx="17" hasCustomPrompt="1"/>
          </p:nvPr>
        </p:nvSpPr>
        <p:spPr>
          <a:xfrm>
            <a:off x="6631709"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4" name="Straight Connector 23">
            <a:extLst>
              <a:ext uri="{FF2B5EF4-FFF2-40B4-BE49-F238E27FC236}">
                <a16:creationId xmlns:a16="http://schemas.microsoft.com/office/drawing/2014/main" id="{17702E0C-8CB2-4AD9-AC61-FDB5834B8618}"/>
              </a:ext>
            </a:extLst>
          </p:cNvPr>
          <p:cNvCxnSpPr>
            <a:cxnSpLocks/>
          </p:cNvCxnSpPr>
          <p:nvPr userDrawn="1"/>
        </p:nvCxnSpPr>
        <p:spPr>
          <a:xfrm>
            <a:off x="6631709"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B2F284-D83C-433C-9E2E-1072C4B35B47}"/>
              </a:ext>
            </a:extLst>
          </p:cNvPr>
          <p:cNvCxnSpPr>
            <a:cxnSpLocks/>
          </p:cNvCxnSpPr>
          <p:nvPr userDrawn="1"/>
        </p:nvCxnSpPr>
        <p:spPr>
          <a:xfrm>
            <a:off x="6631709"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65D43DDE-2606-4838-BDB0-330FFD281392}"/>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69557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F141-10C2-4F42-A395-C287FAAD9F57}"/>
              </a:ext>
            </a:extLst>
          </p:cNvPr>
          <p:cNvSpPr>
            <a:spLocks noGrp="1"/>
          </p:cNvSpPr>
          <p:nvPr>
            <p:ph type="title" hasCustomPrompt="1"/>
          </p:nvPr>
        </p:nvSpPr>
        <p:spPr>
          <a:xfrm>
            <a:off x="839788" y="365125"/>
            <a:ext cx="10515600" cy="1325563"/>
          </a:xfrm>
        </p:spPr>
        <p:txBody>
          <a:bodyPr/>
          <a:lstStyle>
            <a:lvl1pPr>
              <a:defRPr/>
            </a:lvl1pPr>
          </a:lstStyle>
          <a:p>
            <a:r>
              <a:rPr lang="en-US"/>
              <a:t>Title</a:t>
            </a:r>
          </a:p>
        </p:txBody>
      </p:sp>
      <p:sp>
        <p:nvSpPr>
          <p:cNvPr id="4" name="Content Placeholder 3">
            <a:extLst>
              <a:ext uri="{FF2B5EF4-FFF2-40B4-BE49-F238E27FC236}">
                <a16:creationId xmlns:a16="http://schemas.microsoft.com/office/drawing/2014/main" id="{01A65710-D1D0-4A2F-ADB3-5B886EA9E69E}"/>
              </a:ext>
            </a:extLst>
          </p:cNvPr>
          <p:cNvSpPr>
            <a:spLocks noGrp="1"/>
          </p:cNvSpPr>
          <p:nvPr>
            <p:ph sz="half" idx="2"/>
          </p:nvPr>
        </p:nvSpPr>
        <p:spPr>
          <a:xfrm>
            <a:off x="839789" y="1857374"/>
            <a:ext cx="5180012" cy="4332289"/>
          </a:xfrm>
        </p:spPr>
        <p:txBody>
          <a:bodyPr/>
          <a:lstStyle>
            <a:lvl1pPr marL="457200" indent="-457200">
              <a:buClr>
                <a:schemeClr val="accent4"/>
              </a:buClr>
              <a:buFont typeface="Wingdings" panose="05000000000000000000" pitchFamily="2" charset="2"/>
              <a:buChar char="Ø"/>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B89E0E9-EDC6-4F1F-979D-C7CB9CCFCF0F}"/>
              </a:ext>
            </a:extLst>
          </p:cNvPr>
          <p:cNvSpPr>
            <a:spLocks noGrp="1"/>
          </p:cNvSpPr>
          <p:nvPr>
            <p:ph sz="quarter" idx="4"/>
          </p:nvPr>
        </p:nvSpPr>
        <p:spPr>
          <a:xfrm>
            <a:off x="6172200" y="1857374"/>
            <a:ext cx="5183188" cy="4332289"/>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89BDBF-B563-4442-A11A-AB0305F7530C}"/>
              </a:ext>
            </a:extLst>
          </p:cNvPr>
          <p:cNvSpPr>
            <a:spLocks noGrp="1"/>
          </p:cNvSpPr>
          <p:nvPr>
            <p:ph type="dt" sz="half" idx="10"/>
          </p:nvPr>
        </p:nvSpPr>
        <p:spPr/>
        <p:txBody>
          <a:bodyPr/>
          <a:lstStyle/>
          <a:p>
            <a:fld id="{1B6A136D-8BA1-4898-9712-001F77FD2690}" type="datetime1">
              <a:rPr lang="en-US" smtClean="0"/>
              <a:t>10/6/2022</a:t>
            </a:fld>
            <a:endParaRPr lang="en-US"/>
          </a:p>
        </p:txBody>
      </p:sp>
      <p:sp>
        <p:nvSpPr>
          <p:cNvPr id="9" name="Slide Number Placeholder 8">
            <a:extLst>
              <a:ext uri="{FF2B5EF4-FFF2-40B4-BE49-F238E27FC236}">
                <a16:creationId xmlns:a16="http://schemas.microsoft.com/office/drawing/2014/main" id="{A2D66D9F-E2C3-49F7-B252-CB5B7F679A99}"/>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10" name="Footer Placeholder 4">
            <a:extLst>
              <a:ext uri="{FF2B5EF4-FFF2-40B4-BE49-F238E27FC236}">
                <a16:creationId xmlns:a16="http://schemas.microsoft.com/office/drawing/2014/main" id="{8C41AF86-4C00-4311-A099-67EC5B823443}"/>
              </a:ext>
            </a:extLst>
          </p:cNvPr>
          <p:cNvSpPr>
            <a:spLocks noGrp="1"/>
          </p:cNvSpPr>
          <p:nvPr>
            <p:ph type="ftr" sz="quarter" idx="1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159049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9E31B-5AC8-4EDF-B4AE-93CD15C6DA3F}"/>
              </a:ext>
            </a:extLst>
          </p:cNvPr>
          <p:cNvSpPr>
            <a:spLocks noGrp="1"/>
          </p:cNvSpPr>
          <p:nvPr>
            <p:ph type="dt" sz="half" idx="10"/>
          </p:nvPr>
        </p:nvSpPr>
        <p:spPr/>
        <p:txBody>
          <a:bodyPr/>
          <a:lstStyle/>
          <a:p>
            <a:fld id="{21E30A27-D2B6-49AF-8DC0-0EE02EE565D7}" type="datetime1">
              <a:rPr lang="en-US" smtClean="0"/>
              <a:t>10/6/2022</a:t>
            </a:fld>
            <a:endParaRPr lang="en-US"/>
          </a:p>
        </p:txBody>
      </p:sp>
      <p:sp>
        <p:nvSpPr>
          <p:cNvPr id="4" name="Slide Number Placeholder 3">
            <a:extLst>
              <a:ext uri="{FF2B5EF4-FFF2-40B4-BE49-F238E27FC236}">
                <a16:creationId xmlns:a16="http://schemas.microsoft.com/office/drawing/2014/main" id="{585AF0E1-C912-435A-BA23-D2441B490D35}"/>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5" name="Footer Placeholder 4">
            <a:extLst>
              <a:ext uri="{FF2B5EF4-FFF2-40B4-BE49-F238E27FC236}">
                <a16:creationId xmlns:a16="http://schemas.microsoft.com/office/drawing/2014/main" id="{7A58386C-B0D0-4DFF-8F37-769BEBBD2D03}"/>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3" name="Rectangle 2">
            <a:extLst>
              <a:ext uri="{FF2B5EF4-FFF2-40B4-BE49-F238E27FC236}">
                <a16:creationId xmlns:a16="http://schemas.microsoft.com/office/drawing/2014/main" id="{1256C36D-C0FC-47FD-B9A8-CA62F5539D08}"/>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4459DD-ACBE-43ED-A506-69CFEE6AC414}"/>
              </a:ext>
            </a:extLst>
          </p:cNvPr>
          <p:cNvCxnSpPr>
            <a:cxnSpLocks/>
          </p:cNvCxnSpPr>
          <p:nvPr userDrawn="1"/>
        </p:nvCxnSpPr>
        <p:spPr>
          <a:xfrm>
            <a:off x="10797309" y="3429000"/>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7B7E70-F193-407F-858F-61A7B648BB9C}"/>
              </a:ext>
            </a:extLst>
          </p:cNvPr>
          <p:cNvCxnSpPr>
            <a:cxnSpLocks/>
          </p:cNvCxnSpPr>
          <p:nvPr userDrawn="1"/>
        </p:nvCxnSpPr>
        <p:spPr>
          <a:xfrm>
            <a:off x="8867503" y="3429000"/>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5DA582-61C7-4BBC-8F4F-C506EA4C50D5}"/>
              </a:ext>
            </a:extLst>
          </p:cNvPr>
          <p:cNvCxnSpPr>
            <a:cxnSpLocks/>
          </p:cNvCxnSpPr>
          <p:nvPr userDrawn="1"/>
        </p:nvCxnSpPr>
        <p:spPr>
          <a:xfrm>
            <a:off x="1785258" y="3429000"/>
            <a:ext cx="708224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E2B25CF0-0061-47DA-8783-2149A9B7A75D}"/>
              </a:ext>
            </a:extLst>
          </p:cNvPr>
          <p:cNvSpPr>
            <a:spLocks noGrp="1"/>
          </p:cNvSpPr>
          <p:nvPr>
            <p:ph type="title"/>
          </p:nvPr>
        </p:nvSpPr>
        <p:spPr>
          <a:xfrm>
            <a:off x="1785258" y="3228703"/>
            <a:ext cx="10515600" cy="1325563"/>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25153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6440D-9847-41BF-805C-B986E948B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F10223-C00C-4B4C-BCF0-1662C2BBB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39662D2-70B4-4DBF-9DFB-E2ABA8BF6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D211B-56D9-44D6-B5AB-3AF2E0C21524}" type="datetime1">
              <a:rPr lang="en-US" smtClean="0"/>
              <a:t>10/6/2022</a:t>
            </a:fld>
            <a:endParaRPr lang="en-US"/>
          </a:p>
        </p:txBody>
      </p:sp>
      <p:sp>
        <p:nvSpPr>
          <p:cNvPr id="5" name="Footer Placeholder 4">
            <a:extLst>
              <a:ext uri="{FF2B5EF4-FFF2-40B4-BE49-F238E27FC236}">
                <a16:creationId xmlns:a16="http://schemas.microsoft.com/office/drawing/2014/main" id="{18BD1A26-69CE-4B46-AACA-952CF2906150}"/>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6" name="Slide Number Placeholder 5">
            <a:extLst>
              <a:ext uri="{FF2B5EF4-FFF2-40B4-BE49-F238E27FC236}">
                <a16:creationId xmlns:a16="http://schemas.microsoft.com/office/drawing/2014/main" id="{6D64CC55-5F35-42DC-92BA-3373EDA3B36E}"/>
              </a:ext>
            </a:extLst>
          </p:cNvPr>
          <p:cNvSpPr>
            <a:spLocks noGrp="1"/>
          </p:cNvSpPr>
          <p:nvPr>
            <p:ph type="sldNum" sz="quarter" idx="4"/>
          </p:nvPr>
        </p:nvSpPr>
        <p:spPr>
          <a:xfrm>
            <a:off x="9340273" y="6389812"/>
            <a:ext cx="2743200" cy="365125"/>
          </a:xfrm>
          <a:prstGeom prst="rect">
            <a:avLst/>
          </a:prstGeom>
        </p:spPr>
        <p:txBody>
          <a:bodyPr vert="horz" lIns="91440" tIns="45720" rIns="91440" bIns="45720" rtlCol="0" anchor="ctr"/>
          <a:lstStyle>
            <a:lvl1pPr algn="r">
              <a:defRPr sz="1200">
                <a:solidFill>
                  <a:schemeClr val="accent4"/>
                </a:solidFill>
              </a:defRPr>
            </a:lvl1pPr>
          </a:lstStyle>
          <a:p>
            <a:r>
              <a:rPr lang="en-US"/>
              <a:t>&lt;#&gt;</a:t>
            </a:r>
          </a:p>
        </p:txBody>
      </p:sp>
      <p:cxnSp>
        <p:nvCxnSpPr>
          <p:cNvPr id="9" name="Straight Connector 8">
            <a:extLst>
              <a:ext uri="{FF2B5EF4-FFF2-40B4-BE49-F238E27FC236}">
                <a16:creationId xmlns:a16="http://schemas.microsoft.com/office/drawing/2014/main" id="{06C12985-E903-4736-9375-5DF5991AC7FA}"/>
              </a:ext>
            </a:extLst>
          </p:cNvPr>
          <p:cNvCxnSpPr>
            <a:cxnSpLocks/>
          </p:cNvCxnSpPr>
          <p:nvPr userDrawn="1"/>
        </p:nvCxnSpPr>
        <p:spPr>
          <a:xfrm>
            <a:off x="10797309" y="123267"/>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3A1C63-A829-4D3B-8711-9B9136247158}"/>
              </a:ext>
            </a:extLst>
          </p:cNvPr>
          <p:cNvCxnSpPr>
            <a:cxnSpLocks/>
          </p:cNvCxnSpPr>
          <p:nvPr userDrawn="1"/>
        </p:nvCxnSpPr>
        <p:spPr>
          <a:xfrm>
            <a:off x="646545" y="123267"/>
            <a:ext cx="10150764"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ACE3C6-22F9-4B13-8AC3-9F48BACAC7B5}"/>
              </a:ext>
            </a:extLst>
          </p:cNvPr>
          <p:cNvCxnSpPr>
            <a:cxnSpLocks/>
          </p:cNvCxnSpPr>
          <p:nvPr userDrawn="1"/>
        </p:nvCxnSpPr>
        <p:spPr>
          <a:xfrm>
            <a:off x="0" y="123267"/>
            <a:ext cx="65670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red background with white text&#10;&#10;Description automatically generated with medium confidence">
            <a:extLst>
              <a:ext uri="{FF2B5EF4-FFF2-40B4-BE49-F238E27FC236}">
                <a16:creationId xmlns:a16="http://schemas.microsoft.com/office/drawing/2014/main" id="{2AA046EF-0D95-46C4-870F-B5BFF2BDF23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495164" y="6356348"/>
            <a:ext cx="1923726" cy="365125"/>
          </a:xfrm>
          <a:prstGeom prst="rect">
            <a:avLst/>
          </a:prstGeom>
        </p:spPr>
      </p:pic>
    </p:spTree>
    <p:extLst>
      <p:ext uri="{BB962C8B-B14F-4D97-AF65-F5344CB8AC3E}">
        <p14:creationId xmlns:p14="http://schemas.microsoft.com/office/powerpoint/2010/main" val="1153645493"/>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0" r:id="rId4"/>
    <p:sldLayoutId id="2147483652" r:id="rId5"/>
    <p:sldLayoutId id="2147483653" r:id="rId6"/>
    <p:sldLayoutId id="2147483655" r:id="rId7"/>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514350" indent="-51435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2"/>
          </a:solidFill>
          <a:latin typeface="+mn-lt"/>
          <a:ea typeface="+mn-ea"/>
          <a:cs typeface="+mn-cs"/>
        </a:defRPr>
      </a:lvl1pPr>
      <a:lvl2pPr marL="914400" indent="-4572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2"/>
          </a:solidFill>
          <a:latin typeface="+mn-lt"/>
          <a:ea typeface="+mn-ea"/>
          <a:cs typeface="+mn-cs"/>
        </a:defRPr>
      </a:lvl2pPr>
      <a:lvl3pPr marL="1371600" indent="-4572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2"/>
          </a:solidFill>
          <a:latin typeface="+mn-lt"/>
          <a:ea typeface="+mn-ea"/>
          <a:cs typeface="+mn-cs"/>
        </a:defRPr>
      </a:lvl3pPr>
      <a:lvl4pPr marL="17145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www.myhealthmath.com/cpl2023"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C37D9-8C7C-44A5-BB1C-7B21FC265B20}"/>
              </a:ext>
            </a:extLst>
          </p:cNvPr>
          <p:cNvSpPr>
            <a:spLocks noGrp="1"/>
          </p:cNvSpPr>
          <p:nvPr>
            <p:ph type="dt" sz="half" idx="10"/>
          </p:nvPr>
        </p:nvSpPr>
        <p:spPr/>
        <p:txBody>
          <a:bodyPr/>
          <a:lstStyle/>
          <a:p>
            <a:fld id="{27B48AF5-88E7-404F-9064-73CC3D7136B5}" type="datetime1">
              <a:rPr lang="en-US" smtClean="0"/>
              <a:t>10/6/2022</a:t>
            </a:fld>
            <a:endParaRPr lang="en-US"/>
          </a:p>
        </p:txBody>
      </p:sp>
      <p:sp>
        <p:nvSpPr>
          <p:cNvPr id="4" name="Title 1">
            <a:extLst>
              <a:ext uri="{FF2B5EF4-FFF2-40B4-BE49-F238E27FC236}">
                <a16:creationId xmlns:a16="http://schemas.microsoft.com/office/drawing/2014/main" id="{4F825A52-932F-4F00-BD52-AECF6EDBDA33}"/>
              </a:ext>
            </a:extLst>
          </p:cNvPr>
          <p:cNvSpPr>
            <a:spLocks noGrp="1"/>
          </p:cNvSpPr>
          <p:nvPr>
            <p:ph type="title"/>
          </p:nvPr>
        </p:nvSpPr>
        <p:spPr>
          <a:xfrm>
            <a:off x="2503714" y="2103437"/>
            <a:ext cx="7184572" cy="1325563"/>
          </a:xfrm>
        </p:spPr>
        <p:txBody>
          <a:bodyPr/>
          <a:lstStyle/>
          <a:p>
            <a:r>
              <a:rPr lang="en-US">
                <a:solidFill>
                  <a:schemeClr val="tx2"/>
                </a:solidFill>
              </a:rPr>
              <a:t>Personalized Decision Support</a:t>
            </a:r>
          </a:p>
        </p:txBody>
      </p:sp>
      <p:sp>
        <p:nvSpPr>
          <p:cNvPr id="5" name="Title 1">
            <a:extLst>
              <a:ext uri="{FF2B5EF4-FFF2-40B4-BE49-F238E27FC236}">
                <a16:creationId xmlns:a16="http://schemas.microsoft.com/office/drawing/2014/main" id="{689C5886-BC52-4CFB-AB79-78BD8D5B355B}"/>
              </a:ext>
            </a:extLst>
          </p:cNvPr>
          <p:cNvSpPr txBox="1">
            <a:spLocks/>
          </p:cNvSpPr>
          <p:nvPr/>
        </p:nvSpPr>
        <p:spPr>
          <a:xfrm>
            <a:off x="2503714" y="2904330"/>
            <a:ext cx="718457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a:solidFill>
                  <a:schemeClr val="accent4"/>
                </a:solidFill>
              </a:rPr>
              <a:t>Decision Doc helps you choose the right health plan for you and your family.</a:t>
            </a:r>
          </a:p>
        </p:txBody>
      </p:sp>
      <p:sp>
        <p:nvSpPr>
          <p:cNvPr id="3" name="TextBox 2">
            <a:extLst>
              <a:ext uri="{FF2B5EF4-FFF2-40B4-BE49-F238E27FC236}">
                <a16:creationId xmlns:a16="http://schemas.microsoft.com/office/drawing/2014/main" id="{73BA5674-6857-BF86-F660-6BE81C983405}"/>
              </a:ext>
            </a:extLst>
          </p:cNvPr>
          <p:cNvSpPr txBox="1"/>
          <p:nvPr/>
        </p:nvSpPr>
        <p:spPr>
          <a:xfrm>
            <a:off x="2300076" y="6104042"/>
            <a:ext cx="50711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pic>
        <p:nvPicPr>
          <p:cNvPr id="7" name="Picture 6" descr="Logo&#10;&#10;Description automatically generated">
            <a:extLst>
              <a:ext uri="{FF2B5EF4-FFF2-40B4-BE49-F238E27FC236}">
                <a16:creationId xmlns:a16="http://schemas.microsoft.com/office/drawing/2014/main" id="{A4832630-E2C6-3F0E-E39F-13713A727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9753" y="673004"/>
            <a:ext cx="1787610" cy="1787610"/>
          </a:xfrm>
          <a:prstGeom prst="rect">
            <a:avLst/>
          </a:prstGeom>
        </p:spPr>
      </p:pic>
    </p:spTree>
    <p:extLst>
      <p:ext uri="{BB962C8B-B14F-4D97-AF65-F5344CB8AC3E}">
        <p14:creationId xmlns:p14="http://schemas.microsoft.com/office/powerpoint/2010/main" val="14261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4E8C8-EE2B-4592-A880-419C73B2D41D}"/>
              </a:ext>
            </a:extLst>
          </p:cNvPr>
          <p:cNvSpPr>
            <a:spLocks noGrp="1"/>
          </p:cNvSpPr>
          <p:nvPr>
            <p:ph type="title"/>
          </p:nvPr>
        </p:nvSpPr>
        <p:spPr/>
        <p:txBody>
          <a:bodyPr>
            <a:noAutofit/>
          </a:bodyPr>
          <a:lstStyle/>
          <a:p>
            <a:r>
              <a:rPr lang="en-US"/>
              <a:t>Why Use Decision Doc:</a:t>
            </a:r>
          </a:p>
        </p:txBody>
      </p:sp>
      <p:sp>
        <p:nvSpPr>
          <p:cNvPr id="8" name="Content Placeholder 7">
            <a:extLst>
              <a:ext uri="{FF2B5EF4-FFF2-40B4-BE49-F238E27FC236}">
                <a16:creationId xmlns:a16="http://schemas.microsoft.com/office/drawing/2014/main" id="{52493FBF-421C-4FFE-BEBF-3B183DEAFA23}"/>
              </a:ext>
            </a:extLst>
          </p:cNvPr>
          <p:cNvSpPr>
            <a:spLocks noGrp="1"/>
          </p:cNvSpPr>
          <p:nvPr>
            <p:ph sz="half" idx="2"/>
          </p:nvPr>
        </p:nvSpPr>
        <p:spPr/>
        <p:txBody>
          <a:bodyPr/>
          <a:lstStyle/>
          <a:p>
            <a:pPr marL="266700" marR="0" lvl="0" indent="-266700" algn="l" defTabSz="914400" rtl="0" eaLnBrk="1" fontAlgn="auto" latinLnBrk="0" hangingPunct="1">
              <a:lnSpc>
                <a:spcPct val="100000"/>
              </a:lnSpc>
              <a:spcBef>
                <a:spcPts val="1000"/>
              </a:spcBef>
              <a:spcAft>
                <a:spcPts val="500"/>
              </a:spcAft>
              <a:buClr>
                <a:srgbClr val="F57E20"/>
              </a:buClr>
              <a:buSzTx/>
              <a:buFont typeface="Arial" panose="020B0604020202020204" pitchFamily="34" charset="0"/>
              <a:buChar char="○"/>
              <a:tabLst/>
              <a:defRPr/>
            </a:pPr>
            <a:endParaRPr kumimoji="0" lang="en-US" sz="1800" b="0" i="0" u="none" strike="noStrike" kern="1200" cap="none" spc="0" normalizeH="0" baseline="0" noProof="0">
              <a:ln>
                <a:noFill/>
              </a:ln>
              <a:solidFill>
                <a:srgbClr val="12121E"/>
              </a:solidFill>
              <a:effectLst/>
              <a:uLnTx/>
              <a:uFillTx/>
              <a:latin typeface="Tahoma"/>
              <a:ea typeface="+mn-ea"/>
              <a:cs typeface="+mn-cs"/>
            </a:endParaRPr>
          </a:p>
          <a:p>
            <a:endParaRPr lang="en-US"/>
          </a:p>
        </p:txBody>
      </p:sp>
      <p:sp>
        <p:nvSpPr>
          <p:cNvPr id="4" name="Date Placeholder 3">
            <a:extLst>
              <a:ext uri="{FF2B5EF4-FFF2-40B4-BE49-F238E27FC236}">
                <a16:creationId xmlns:a16="http://schemas.microsoft.com/office/drawing/2014/main" id="{0491BA42-BAE4-4086-8E2E-A68F5C6059F2}"/>
              </a:ext>
            </a:extLst>
          </p:cNvPr>
          <p:cNvSpPr>
            <a:spLocks noGrp="1"/>
          </p:cNvSpPr>
          <p:nvPr>
            <p:ph type="dt" sz="half" idx="10"/>
          </p:nvPr>
        </p:nvSpPr>
        <p:spPr/>
        <p:txBody>
          <a:bodyPr/>
          <a:lstStyle/>
          <a:p>
            <a:fld id="{1F514147-4EF6-49E9-A1E7-83494F2BA456}" type="datetime1">
              <a:rPr lang="en-US" smtClean="0"/>
              <a:t>10/6/2022</a:t>
            </a:fld>
            <a:endParaRPr lang="en-US"/>
          </a:p>
        </p:txBody>
      </p:sp>
      <p:sp>
        <p:nvSpPr>
          <p:cNvPr id="5" name="Slide Number Placeholder 4">
            <a:extLst>
              <a:ext uri="{FF2B5EF4-FFF2-40B4-BE49-F238E27FC236}">
                <a16:creationId xmlns:a16="http://schemas.microsoft.com/office/drawing/2014/main" id="{D2B9B57C-8651-4E0B-A67D-5A559239B00E}"/>
              </a:ext>
            </a:extLst>
          </p:cNvPr>
          <p:cNvSpPr>
            <a:spLocks noGrp="1"/>
          </p:cNvSpPr>
          <p:nvPr>
            <p:ph type="sldNum" sz="quarter" idx="12"/>
          </p:nvPr>
        </p:nvSpPr>
        <p:spPr/>
        <p:txBody>
          <a:bodyPr/>
          <a:lstStyle/>
          <a:p>
            <a:fld id="{90DBDF0A-F87E-4B63-9454-692B7BA54791}" type="slidenum">
              <a:rPr lang="en-US" smtClean="0"/>
              <a:t>2</a:t>
            </a:fld>
            <a:endParaRPr lang="en-US"/>
          </a:p>
        </p:txBody>
      </p:sp>
      <p:sp>
        <p:nvSpPr>
          <p:cNvPr id="6" name="Footer Placeholder 5">
            <a:extLst>
              <a:ext uri="{FF2B5EF4-FFF2-40B4-BE49-F238E27FC236}">
                <a16:creationId xmlns:a16="http://schemas.microsoft.com/office/drawing/2014/main" id="{4084E0C4-4604-4349-8A34-4F1C7CD85CC3}"/>
              </a:ext>
            </a:extLst>
          </p:cNvPr>
          <p:cNvSpPr>
            <a:spLocks noGrp="1"/>
          </p:cNvSpPr>
          <p:nvPr>
            <p:ph type="ftr" sz="quarter" idx="13"/>
          </p:nvPr>
        </p:nvSpPr>
        <p:spPr/>
        <p:txBody>
          <a:bodyPr/>
          <a:lstStyle/>
          <a:p>
            <a:r>
              <a:rPr lang="en-US"/>
              <a:t>MyHealthMath, Inc. Proprietary and Confidential</a:t>
            </a:r>
          </a:p>
        </p:txBody>
      </p:sp>
      <p:sp>
        <p:nvSpPr>
          <p:cNvPr id="23" name="Content Placeholder 7">
            <a:extLst>
              <a:ext uri="{FF2B5EF4-FFF2-40B4-BE49-F238E27FC236}">
                <a16:creationId xmlns:a16="http://schemas.microsoft.com/office/drawing/2014/main" id="{F75B8CA2-9A34-42AC-AE8C-1C3CB5D6218E}"/>
              </a:ext>
            </a:extLst>
          </p:cNvPr>
          <p:cNvSpPr txBox="1">
            <a:spLocks/>
          </p:cNvSpPr>
          <p:nvPr/>
        </p:nvSpPr>
        <p:spPr>
          <a:xfrm>
            <a:off x="2916436" y="5111128"/>
            <a:ext cx="7555202" cy="701904"/>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a:t>All information is </a:t>
            </a:r>
            <a:r>
              <a:rPr lang="en-US" sz="4000" b="1"/>
              <a:t>secure and confidential</a:t>
            </a:r>
            <a:endParaRPr lang="en-US" sz="3200"/>
          </a:p>
          <a:p>
            <a:pPr lvl="1"/>
            <a:endParaRPr lang="en-US" sz="2000"/>
          </a:p>
        </p:txBody>
      </p:sp>
      <p:sp>
        <p:nvSpPr>
          <p:cNvPr id="24" name="Content Placeholder 7">
            <a:extLst>
              <a:ext uri="{FF2B5EF4-FFF2-40B4-BE49-F238E27FC236}">
                <a16:creationId xmlns:a16="http://schemas.microsoft.com/office/drawing/2014/main" id="{A8E8E895-F219-462E-B570-B9D60DB865C8}"/>
              </a:ext>
            </a:extLst>
          </p:cNvPr>
          <p:cNvSpPr txBox="1">
            <a:spLocks/>
          </p:cNvSpPr>
          <p:nvPr/>
        </p:nvSpPr>
        <p:spPr>
          <a:xfrm>
            <a:off x="2972630" y="3722881"/>
            <a:ext cx="665484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t>5-10 minutes </a:t>
            </a:r>
            <a:r>
              <a:rPr lang="en-US" sz="3200"/>
              <a:t>to complete</a:t>
            </a:r>
          </a:p>
          <a:p>
            <a:pPr lvl="1"/>
            <a:endParaRPr lang="en-US" sz="2000"/>
          </a:p>
        </p:txBody>
      </p:sp>
      <p:sp>
        <p:nvSpPr>
          <p:cNvPr id="26" name="Content Placeholder 7">
            <a:extLst>
              <a:ext uri="{FF2B5EF4-FFF2-40B4-BE49-F238E27FC236}">
                <a16:creationId xmlns:a16="http://schemas.microsoft.com/office/drawing/2014/main" id="{D0C45C0C-0CD7-4F90-BC28-6EA8CE691EA0}"/>
              </a:ext>
            </a:extLst>
          </p:cNvPr>
          <p:cNvSpPr txBox="1">
            <a:spLocks/>
          </p:cNvSpPr>
          <p:nvPr/>
        </p:nvSpPr>
        <p:spPr>
          <a:xfrm>
            <a:off x="3058430" y="2377031"/>
            <a:ext cx="603281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a:t>
            </a:r>
            <a:r>
              <a:rPr lang="en-US" sz="4000" b="1"/>
              <a:t>$1,300 </a:t>
            </a:r>
            <a:r>
              <a:rPr lang="en-US" sz="3200"/>
              <a:t>savings per employee</a:t>
            </a:r>
          </a:p>
          <a:p>
            <a:pPr lvl="1"/>
            <a:endParaRPr lang="en-US" sz="2000"/>
          </a:p>
        </p:txBody>
      </p:sp>
      <p:cxnSp>
        <p:nvCxnSpPr>
          <p:cNvPr id="28" name="Straight Connector 27">
            <a:extLst>
              <a:ext uri="{FF2B5EF4-FFF2-40B4-BE49-F238E27FC236}">
                <a16:creationId xmlns:a16="http://schemas.microsoft.com/office/drawing/2014/main" id="{71E95146-190A-43F4-9324-9DDABE3FEB84}"/>
              </a:ext>
            </a:extLst>
          </p:cNvPr>
          <p:cNvCxnSpPr>
            <a:cxnSpLocks/>
          </p:cNvCxnSpPr>
          <p:nvPr/>
        </p:nvCxnSpPr>
        <p:spPr>
          <a:xfrm>
            <a:off x="2985160" y="2229295"/>
            <a:ext cx="11924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63F0D2-4CE6-40B9-8BEA-83CE418FA58D}"/>
              </a:ext>
            </a:extLst>
          </p:cNvPr>
          <p:cNvCxnSpPr>
            <a:cxnSpLocks/>
          </p:cNvCxnSpPr>
          <p:nvPr/>
        </p:nvCxnSpPr>
        <p:spPr>
          <a:xfrm>
            <a:off x="3058430" y="3704276"/>
            <a:ext cx="1192479"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C1433-81D3-4928-8A62-B03C0F0C9160}"/>
              </a:ext>
            </a:extLst>
          </p:cNvPr>
          <p:cNvCxnSpPr>
            <a:cxnSpLocks/>
          </p:cNvCxnSpPr>
          <p:nvPr/>
        </p:nvCxnSpPr>
        <p:spPr>
          <a:xfrm>
            <a:off x="3058430" y="5040523"/>
            <a:ext cx="11924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clipart&#10;&#10;Description automatically generated">
            <a:extLst>
              <a:ext uri="{FF2B5EF4-FFF2-40B4-BE49-F238E27FC236}">
                <a16:creationId xmlns:a16="http://schemas.microsoft.com/office/drawing/2014/main" id="{C4121E24-AA59-46A7-9C5B-20283F6CB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21" y="2004396"/>
            <a:ext cx="1033274" cy="1039370"/>
          </a:xfrm>
          <a:prstGeom prst="rect">
            <a:avLst/>
          </a:prstGeom>
        </p:spPr>
      </p:pic>
      <p:pic>
        <p:nvPicPr>
          <p:cNvPr id="11" name="Picture 10" descr="Logo, icon&#10;&#10;Description automatically generated">
            <a:extLst>
              <a:ext uri="{FF2B5EF4-FFF2-40B4-BE49-F238E27FC236}">
                <a16:creationId xmlns:a16="http://schemas.microsoft.com/office/drawing/2014/main" id="{366BA438-1B6A-4B0E-A1DD-2EA47A4D2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519" y="3429000"/>
            <a:ext cx="1100330" cy="1033274"/>
          </a:xfrm>
          <a:prstGeom prst="rect">
            <a:avLst/>
          </a:prstGeom>
        </p:spPr>
      </p:pic>
      <p:pic>
        <p:nvPicPr>
          <p:cNvPr id="13" name="Picture 12" descr="Icon&#10;&#10;Description automatically generated">
            <a:extLst>
              <a:ext uri="{FF2B5EF4-FFF2-40B4-BE49-F238E27FC236}">
                <a16:creationId xmlns:a16="http://schemas.microsoft.com/office/drawing/2014/main" id="{50E57A58-2695-4639-9D80-51059A2F9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009" y="4806283"/>
            <a:ext cx="1072686" cy="1079015"/>
          </a:xfrm>
          <a:prstGeom prst="rect">
            <a:avLst/>
          </a:prstGeom>
        </p:spPr>
      </p:pic>
    </p:spTree>
    <p:extLst>
      <p:ext uri="{BB962C8B-B14F-4D97-AF65-F5344CB8AC3E}">
        <p14:creationId xmlns:p14="http://schemas.microsoft.com/office/powerpoint/2010/main" val="364093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48AF5-88E7-404F-9064-73CC3D7136B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marR="0" lvl="0" indent="-317500" algn="l" defTabSz="914400" rtl="0" eaLnBrk="1" fontAlgn="auto" latinLnBrk="0" hangingPunct="1">
              <a:lnSpc>
                <a:spcPct val="100000"/>
              </a:lnSpc>
              <a:spcBef>
                <a:spcPts val="0"/>
              </a:spcBef>
              <a:spcAft>
                <a:spcPts val="0"/>
              </a:spcAft>
              <a:buClr>
                <a:srgbClr val="FD7B56"/>
              </a:buClr>
              <a:buSzPct val="300000"/>
              <a:buFont typeface="Poppins"/>
              <a:buAutoNum type="arabicPeriod"/>
              <a:tabLst/>
              <a:defRPr/>
            </a:pPr>
            <a:r>
              <a:rPr kumimoji="0" lang="en-US" sz="1400" b="0" i="0" u="none" strike="noStrike" kern="1200" cap="none" spc="0" normalizeH="0" baseline="0" noProof="0" dirty="0">
                <a:ln>
                  <a:noFill/>
                </a:ln>
                <a:solidFill>
                  <a:srgbClr val="333333"/>
                </a:solidFill>
                <a:effectLst/>
                <a:uLnTx/>
                <a:uFillTx/>
                <a:latin typeface="Calibri"/>
                <a:ea typeface="Poppins"/>
                <a:cs typeface="Poppins"/>
                <a:sym typeface="Poppins"/>
              </a:rPr>
              <a:t>  Go to Decision Doc</a:t>
            </a: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b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t>You’ll also receive emails and other communications with your company’s unique link: </a:t>
            </a: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hlinkClick r:id="rId3"/>
              </a:rPr>
              <a:t>www.myhealthmath.com/cpl2023</a:t>
            </a:r>
            <a:endPar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endParaRP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5"/>
            <a:stretch>
              <a:fillRect/>
            </a:stretch>
          </p:blipFill>
          <p:spPr>
            <a:xfrm>
              <a:off x="600372" y="1179065"/>
              <a:ext cx="6941290" cy="4629170"/>
            </a:xfrm>
            <a:prstGeom prst="rect">
              <a:avLst/>
            </a:prstGeom>
          </p:spPr>
        </p:pic>
      </p:grpSp>
      <p:sp>
        <p:nvSpPr>
          <p:cNvPr id="11" name="Rectangle 10">
            <a:extLst>
              <a:ext uri="{FF2B5EF4-FFF2-40B4-BE49-F238E27FC236}">
                <a16:creationId xmlns:a16="http://schemas.microsoft.com/office/drawing/2014/main" id="{E0F94A07-295A-4996-96D4-76490AC8B317}"/>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79869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fld id="{27B48AF5-88E7-404F-9064-73CC3D7136B5}" type="datetime1">
              <a:rPr lang="en-US" smtClean="0"/>
              <a:t>10/6/2022</a:t>
            </a:fld>
            <a:endParaRPr lang="en-US"/>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169274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2600" lvl="0" indent="-342900" algn="l" rtl="0">
              <a:lnSpc>
                <a:spcPct val="100000"/>
              </a:lnSpc>
              <a:spcBef>
                <a:spcPts val="0"/>
              </a:spcBef>
              <a:spcAft>
                <a:spcPts val="0"/>
              </a:spcAft>
              <a:buClr>
                <a:schemeClr val="accent4"/>
              </a:buClr>
              <a:buSzPct val="300000"/>
              <a:buFont typeface="+mj-lt"/>
              <a:buAutoNum type="arabicPeriod" startAt="2"/>
            </a:pPr>
            <a:r>
              <a:rPr lang="en-US">
                <a:solidFill>
                  <a:srgbClr val="333333"/>
                </a:solidFill>
                <a:latin typeface="+mn-lt"/>
                <a:ea typeface="Poppins"/>
                <a:cs typeface="Poppins"/>
                <a:sym typeface="Poppins"/>
              </a:rPr>
              <a:t>  Tell us a little bit about yourself and medical and pharmacy needs.</a:t>
            </a:r>
          </a:p>
          <a:p>
            <a:pPr marL="457200" lvl="0" indent="0" algn="l" rtl="0">
              <a:lnSpc>
                <a:spcPct val="100000"/>
              </a:lnSpc>
              <a:spcBef>
                <a:spcPts val="0"/>
              </a:spcBef>
              <a:spcAft>
                <a:spcPts val="0"/>
              </a:spcAft>
              <a:buNone/>
            </a:pPr>
            <a:br>
              <a:rPr lang="en-US" i="1">
                <a:solidFill>
                  <a:srgbClr val="333333"/>
                </a:solidFill>
                <a:latin typeface="+mn-lt"/>
                <a:ea typeface="Poppins"/>
                <a:cs typeface="Poppins"/>
                <a:sym typeface="Poppins"/>
              </a:rPr>
            </a:br>
            <a:r>
              <a:rPr lang="en-US" i="1">
                <a:solidFill>
                  <a:srgbClr val="333333"/>
                </a:solidFill>
                <a:latin typeface="+mn-lt"/>
                <a:ea typeface="Poppins"/>
                <a:cs typeface="Poppins"/>
                <a:sym typeface="Poppins"/>
              </a:rPr>
              <a:t>Analysts are available to go through the questions on the phone!</a:t>
            </a: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pic>
        <p:nvPicPr>
          <p:cNvPr id="5" name="Picture 4">
            <a:extLst>
              <a:ext uri="{FF2B5EF4-FFF2-40B4-BE49-F238E27FC236}">
                <a16:creationId xmlns:a16="http://schemas.microsoft.com/office/drawing/2014/main" id="{D9EBFF0C-1942-4389-A1E1-D9139260AF78}"/>
              </a:ext>
            </a:extLst>
          </p:cNvPr>
          <p:cNvPicPr>
            <a:picLocks noChangeAspect="1"/>
          </p:cNvPicPr>
          <p:nvPr/>
        </p:nvPicPr>
        <p:blipFill rotWithShape="1">
          <a:blip r:embed="rId5"/>
          <a:srcRect t="2022" r="3757"/>
          <a:stretch/>
        </p:blipFill>
        <p:spPr>
          <a:xfrm>
            <a:off x="1328161" y="1596578"/>
            <a:ext cx="5845838" cy="4082357"/>
          </a:xfrm>
          <a:prstGeom prst="rect">
            <a:avLst/>
          </a:prstGeom>
        </p:spPr>
      </p:pic>
      <p:pic>
        <p:nvPicPr>
          <p:cNvPr id="11" name="Picture 10">
            <a:extLst>
              <a:ext uri="{FF2B5EF4-FFF2-40B4-BE49-F238E27FC236}">
                <a16:creationId xmlns:a16="http://schemas.microsoft.com/office/drawing/2014/main" id="{454324C3-5DA8-4D59-96AC-05C1771C4EA8}"/>
              </a:ext>
            </a:extLst>
          </p:cNvPr>
          <p:cNvPicPr>
            <a:picLocks noChangeAspect="1"/>
          </p:cNvPicPr>
          <p:nvPr/>
        </p:nvPicPr>
        <p:blipFill rotWithShape="1">
          <a:blip r:embed="rId5"/>
          <a:srcRect l="69126" t="77584" r="3758"/>
          <a:stretch/>
        </p:blipFill>
        <p:spPr>
          <a:xfrm>
            <a:off x="3059724" y="5108331"/>
            <a:ext cx="2382713" cy="635254"/>
          </a:xfrm>
          <a:prstGeom prst="rect">
            <a:avLst/>
          </a:prstGeom>
        </p:spPr>
      </p:pic>
      <p:sp>
        <p:nvSpPr>
          <p:cNvPr id="12" name="Rectangle 11">
            <a:extLst>
              <a:ext uri="{FF2B5EF4-FFF2-40B4-BE49-F238E27FC236}">
                <a16:creationId xmlns:a16="http://schemas.microsoft.com/office/drawing/2014/main" id="{A6E988F4-8D42-4104-89AD-0AEB1B5BCE1D}"/>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713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fld id="{27B48AF5-88E7-404F-9064-73CC3D7136B5}" type="datetime1">
              <a:rPr lang="en-US" smtClean="0"/>
              <a:t>10/6/2022</a:t>
            </a:fld>
            <a:endParaRPr lang="en-US"/>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2600" lvl="0" indent="-342900" algn="l" rtl="0">
              <a:lnSpc>
                <a:spcPct val="100000"/>
              </a:lnSpc>
              <a:spcBef>
                <a:spcPts val="0"/>
              </a:spcBef>
              <a:spcAft>
                <a:spcPts val="0"/>
              </a:spcAft>
              <a:buClr>
                <a:schemeClr val="accent4"/>
              </a:buClr>
              <a:buSzPct val="300000"/>
              <a:buFont typeface="+mj-lt"/>
              <a:buAutoNum type="arabicPeriod" startAt="3"/>
            </a:pPr>
            <a:r>
              <a:rPr lang="en-US">
                <a:solidFill>
                  <a:srgbClr val="333333"/>
                </a:solidFill>
                <a:latin typeface="+mn-lt"/>
                <a:ea typeface="Poppins"/>
                <a:cs typeface="Poppins"/>
                <a:sym typeface="Poppins"/>
              </a:rPr>
              <a:t> Receive immediate recommendations comparing your health plan options.</a:t>
            </a:r>
          </a:p>
          <a:p>
            <a:pPr marL="457200" lvl="0" indent="0" algn="l" rtl="0">
              <a:lnSpc>
                <a:spcPct val="100000"/>
              </a:lnSpc>
              <a:spcBef>
                <a:spcPts val="0"/>
              </a:spcBef>
              <a:spcAft>
                <a:spcPts val="0"/>
              </a:spcAft>
              <a:buNone/>
            </a:pPr>
            <a:br>
              <a:rPr lang="en-US" i="1">
                <a:solidFill>
                  <a:srgbClr val="333333"/>
                </a:solidFill>
                <a:latin typeface="+mn-lt"/>
                <a:ea typeface="Poppins"/>
                <a:cs typeface="Poppins"/>
                <a:sym typeface="Poppins"/>
              </a:rPr>
            </a:br>
            <a:r>
              <a:rPr lang="en-US" i="1">
                <a:solidFill>
                  <a:srgbClr val="333333"/>
                </a:solidFill>
                <a:latin typeface="+mn-lt"/>
                <a:ea typeface="Poppins"/>
                <a:cs typeface="Poppins"/>
                <a:sym typeface="Poppins"/>
              </a:rPr>
              <a:t>Contact support with any questions!</a:t>
            </a: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pic>
        <p:nvPicPr>
          <p:cNvPr id="11" name="Picture 10">
            <a:extLst>
              <a:ext uri="{FF2B5EF4-FFF2-40B4-BE49-F238E27FC236}">
                <a16:creationId xmlns:a16="http://schemas.microsoft.com/office/drawing/2014/main" id="{454324C3-5DA8-4D59-96AC-05C1771C4EA8}"/>
              </a:ext>
            </a:extLst>
          </p:cNvPr>
          <p:cNvPicPr>
            <a:picLocks noChangeAspect="1"/>
          </p:cNvPicPr>
          <p:nvPr/>
        </p:nvPicPr>
        <p:blipFill rotWithShape="1">
          <a:blip r:embed="rId5"/>
          <a:srcRect l="69126" t="77584" r="3758"/>
          <a:stretch/>
        </p:blipFill>
        <p:spPr>
          <a:xfrm>
            <a:off x="3059724" y="5108331"/>
            <a:ext cx="2382713" cy="635254"/>
          </a:xfrm>
          <a:prstGeom prst="rect">
            <a:avLst/>
          </a:prstGeom>
        </p:spPr>
      </p:pic>
      <p:sp>
        <p:nvSpPr>
          <p:cNvPr id="3" name="Rectangle 2">
            <a:extLst>
              <a:ext uri="{FF2B5EF4-FFF2-40B4-BE49-F238E27FC236}">
                <a16:creationId xmlns:a16="http://schemas.microsoft.com/office/drawing/2014/main" id="{3CF7CEB7-D667-43B4-A2F1-3F5A9D726379}"/>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hart&#10;&#10;Description automatically generated">
            <a:extLst>
              <a:ext uri="{FF2B5EF4-FFF2-40B4-BE49-F238E27FC236}">
                <a16:creationId xmlns:a16="http://schemas.microsoft.com/office/drawing/2014/main" id="{69BE4A8C-09FA-4187-85A0-FAA34E2419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957" y="1557606"/>
            <a:ext cx="4898119" cy="4185979"/>
          </a:xfrm>
          <a:prstGeom prst="rect">
            <a:avLst/>
          </a:prstGeom>
        </p:spPr>
      </p:pic>
    </p:spTree>
    <p:extLst>
      <p:ext uri="{BB962C8B-B14F-4D97-AF65-F5344CB8AC3E}">
        <p14:creationId xmlns:p14="http://schemas.microsoft.com/office/powerpoint/2010/main" val="230263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fld id="{27B48AF5-88E7-404F-9064-73CC3D7136B5}" type="datetime1">
              <a:rPr lang="en-US" smtClean="0"/>
              <a:t>10/6/2022</a:t>
            </a:fld>
            <a:endParaRPr lang="en-US"/>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2600" lvl="0" indent="-342900" algn="l" rtl="0">
              <a:lnSpc>
                <a:spcPct val="100000"/>
              </a:lnSpc>
              <a:spcBef>
                <a:spcPts val="0"/>
              </a:spcBef>
              <a:spcAft>
                <a:spcPts val="0"/>
              </a:spcAft>
              <a:buClr>
                <a:schemeClr val="accent4"/>
              </a:buClr>
              <a:buSzPct val="300000"/>
              <a:buFont typeface="+mj-lt"/>
              <a:buAutoNum type="arabicPeriod" startAt="4"/>
            </a:pPr>
            <a:r>
              <a:rPr lang="en-US">
                <a:solidFill>
                  <a:srgbClr val="333333"/>
                </a:solidFill>
                <a:latin typeface="+mn-lt"/>
                <a:ea typeface="Poppins"/>
                <a:cs typeface="Poppins"/>
                <a:sym typeface="Poppins"/>
              </a:rPr>
              <a:t> Enroll in plan and save</a:t>
            </a:r>
          </a:p>
          <a:p>
            <a:pPr marL="457200" lvl="0" indent="0" algn="l" rtl="0">
              <a:lnSpc>
                <a:spcPct val="100000"/>
              </a:lnSpc>
              <a:spcBef>
                <a:spcPts val="0"/>
              </a:spcBef>
              <a:spcAft>
                <a:spcPts val="0"/>
              </a:spcAft>
              <a:buNone/>
            </a:pPr>
            <a:br>
              <a:rPr lang="en-US" i="1">
                <a:solidFill>
                  <a:srgbClr val="333333"/>
                </a:solidFill>
                <a:latin typeface="+mn-lt"/>
                <a:ea typeface="Poppins"/>
                <a:cs typeface="Poppins"/>
                <a:sym typeface="Poppins"/>
              </a:rPr>
            </a:br>
            <a:r>
              <a:rPr lang="en-US" i="1">
                <a:solidFill>
                  <a:srgbClr val="333333"/>
                </a:solidFill>
                <a:latin typeface="+mn-lt"/>
                <a:ea typeface="Poppins"/>
                <a:cs typeface="Poppins"/>
                <a:sym typeface="Poppins"/>
              </a:rPr>
              <a:t>Employees who use MyHealthMath save over $1,300 on average.</a:t>
            </a: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pic>
        <p:nvPicPr>
          <p:cNvPr id="11" name="Picture 10">
            <a:extLst>
              <a:ext uri="{FF2B5EF4-FFF2-40B4-BE49-F238E27FC236}">
                <a16:creationId xmlns:a16="http://schemas.microsoft.com/office/drawing/2014/main" id="{454324C3-5DA8-4D59-96AC-05C1771C4EA8}"/>
              </a:ext>
            </a:extLst>
          </p:cNvPr>
          <p:cNvPicPr>
            <a:picLocks noChangeAspect="1"/>
          </p:cNvPicPr>
          <p:nvPr/>
        </p:nvPicPr>
        <p:blipFill rotWithShape="1">
          <a:blip r:embed="rId5"/>
          <a:srcRect l="69126" t="77584" r="3758"/>
          <a:stretch/>
        </p:blipFill>
        <p:spPr>
          <a:xfrm>
            <a:off x="3059724" y="5108331"/>
            <a:ext cx="2382713" cy="635254"/>
          </a:xfrm>
          <a:prstGeom prst="rect">
            <a:avLst/>
          </a:prstGeom>
        </p:spPr>
      </p:pic>
      <p:sp>
        <p:nvSpPr>
          <p:cNvPr id="3" name="Rectangle 2">
            <a:extLst>
              <a:ext uri="{FF2B5EF4-FFF2-40B4-BE49-F238E27FC236}">
                <a16:creationId xmlns:a16="http://schemas.microsoft.com/office/drawing/2014/main" id="{3CF7CEB7-D667-43B4-A2F1-3F5A9D726379}"/>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Graphical user interface, text, application, email&#10;&#10;Description automatically generated">
            <a:extLst>
              <a:ext uri="{FF2B5EF4-FFF2-40B4-BE49-F238E27FC236}">
                <a16:creationId xmlns:a16="http://schemas.microsoft.com/office/drawing/2014/main" id="{E7282981-6E7A-4696-82C5-97EE0562C7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372" y="1759307"/>
            <a:ext cx="6941290" cy="3534884"/>
          </a:xfrm>
          <a:prstGeom prst="rect">
            <a:avLst/>
          </a:prstGeom>
        </p:spPr>
      </p:pic>
    </p:spTree>
    <p:extLst>
      <p:ext uri="{BB962C8B-B14F-4D97-AF65-F5344CB8AC3E}">
        <p14:creationId xmlns:p14="http://schemas.microsoft.com/office/powerpoint/2010/main" val="958199343"/>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C354B"/>
      </a:dk2>
      <a:lt2>
        <a:srgbClr val="CAE1FF"/>
      </a:lt2>
      <a:accent1>
        <a:srgbClr val="68A8FB"/>
      </a:accent1>
      <a:accent2>
        <a:srgbClr val="F6FAFF"/>
      </a:accent2>
      <a:accent3>
        <a:srgbClr val="E2E8F0"/>
      </a:accent3>
      <a:accent4>
        <a:srgbClr val="FD7B56"/>
      </a:accent4>
      <a:accent5>
        <a:srgbClr val="FFAB93"/>
      </a:accent5>
      <a:accent6>
        <a:srgbClr val="FECB60"/>
      </a:accent6>
      <a:hlink>
        <a:srgbClr val="FD7B56"/>
      </a:hlink>
      <a:folHlink>
        <a:srgbClr val="68A8FB"/>
      </a:folHlink>
    </a:clrScheme>
    <a:fontScheme name="Custom 3">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f3abc59-2d54-47f5-9e28-4b02bed357b9">
      <Terms xmlns="http://schemas.microsoft.com/office/infopath/2007/PartnerControls"/>
    </lcf76f155ced4ddcb4097134ff3c332f>
    <TaxCatchAll xmlns="d17b98f1-e1dc-4e66-83bb-154e861269d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521F8559B14E48B476D4399D32E6E3" ma:contentTypeVersion="17" ma:contentTypeDescription="Create a new document." ma:contentTypeScope="" ma:versionID="8d094344b5efc07317c6cdac8dbb0f10">
  <xsd:schema xmlns:xsd="http://www.w3.org/2001/XMLSchema" xmlns:xs="http://www.w3.org/2001/XMLSchema" xmlns:p="http://schemas.microsoft.com/office/2006/metadata/properties" xmlns:ns2="5f3abc59-2d54-47f5-9e28-4b02bed357b9" xmlns:ns3="d17b98f1-e1dc-4e66-83bb-154e861269dc" targetNamespace="http://schemas.microsoft.com/office/2006/metadata/properties" ma:root="true" ma:fieldsID="8587d0c9b70010d738db7a58110ff436" ns2:_="" ns3:_="">
    <xsd:import namespace="5f3abc59-2d54-47f5-9e28-4b02bed357b9"/>
    <xsd:import namespace="d17b98f1-e1dc-4e66-83bb-154e861269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abc59-2d54-47f5-9e28-4b02bed357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2de11c-59f5-413a-8cfd-dc3e162f2e0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17b98f1-e1dc-4e66-83bb-154e861269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25422a2-5bb2-4873-a07a-5c3b8b717da5}" ma:internalName="TaxCatchAll" ma:showField="CatchAllData" ma:web="d17b98f1-e1dc-4e66-83bb-154e861269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24053F-CD55-4474-8084-36D1B49BB6C9}">
  <ds:schemaRefs>
    <ds:schemaRef ds:uri="5f3abc59-2d54-47f5-9e28-4b02bed357b9"/>
    <ds:schemaRef ds:uri="d17b98f1-e1dc-4e66-83bb-154e861269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036339F-A7BD-41D9-8755-0B6BF2305840}">
  <ds:schemaRefs>
    <ds:schemaRef ds:uri="http://schemas.microsoft.com/sharepoint/v3/contenttype/forms"/>
  </ds:schemaRefs>
</ds:datastoreItem>
</file>

<file path=customXml/itemProps3.xml><?xml version="1.0" encoding="utf-8"?>
<ds:datastoreItem xmlns:ds="http://schemas.openxmlformats.org/officeDocument/2006/customXml" ds:itemID="{4568E78F-5A11-4785-B925-98B53F5022F4}">
  <ds:schemaRefs>
    <ds:schemaRef ds:uri="5f3abc59-2d54-47f5-9e28-4b02bed357b9"/>
    <ds:schemaRef ds:uri="d17b98f1-e1dc-4e66-83bb-154e861269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TotalTime>
  <Words>671</Words>
  <Application>Microsoft Office PowerPoint</Application>
  <PresentationFormat>Widescreen</PresentationFormat>
  <Paragraphs>40</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Gill Sans MT</vt:lpstr>
      <vt:lpstr>Poppins</vt:lpstr>
      <vt:lpstr>Tahoma</vt:lpstr>
      <vt:lpstr>Wingdings</vt:lpstr>
      <vt:lpstr>Office Theme</vt:lpstr>
      <vt:lpstr>Personalized Decision Support</vt:lpstr>
      <vt:lpstr>Why Use Decision Doc:</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Forbes</dc:creator>
  <cp:lastModifiedBy>Heather Rogers</cp:lastModifiedBy>
  <cp:revision>36</cp:revision>
  <dcterms:created xsi:type="dcterms:W3CDTF">2021-04-21T20:54:27Z</dcterms:created>
  <dcterms:modified xsi:type="dcterms:W3CDTF">2022-10-06T21:04:36Z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0x0101003F521F8559B14E48B476D4399D32E6E3</vt:lpwstr>
  </property>
  <property fmtid="{D5CDD505-2E9C-101B-9397-08002B2CF9AE}" pid="3" name="MediaServiceImageTags">
    <vt:lpwstr/>
  </property>
</Properties>
</file>