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7E6520-E50D-47B3-A7DE-A96885E1BEFF}" v="4" dt="2023-09-05T21:21:11.974"/>
    <p1510:client id="{D4822FF8-286F-4001-9E39-A2930D8A201A}" v="4" dt="2023-09-05T21:09:26.544"/>
    <p1510:client id="{FB9DDFFC-83FA-44F1-88A7-69BE908E7D05}" v="39" dt="2023-08-28T20:58:06.5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38" autoAdjust="0"/>
  </p:normalViewPr>
  <p:slideViewPr>
    <p:cSldViewPr snapToGrid="0">
      <p:cViewPr varScale="1">
        <p:scale>
          <a:sx n="88" d="100"/>
          <a:sy n="88" d="100"/>
        </p:scale>
        <p:origin x="33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1.png"/><Relationship Id="rId10" Type="http://schemas.openxmlformats.org/officeDocument/2006/relationships/image" Target="../media/image37.png"/><Relationship Id="rId4" Type="http://schemas.openxmlformats.org/officeDocument/2006/relationships/image" Target="../media/image31.jpg"/><Relationship Id="rId9" Type="http://schemas.openxmlformats.org/officeDocument/2006/relationships/image" Target="../media/image36.png"/><Relationship Id="rId14" Type="http://schemas.openxmlformats.org/officeDocument/2006/relationships/hyperlink" Target="http://www.myhyke.com/cpl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hyke.com/cpl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9.png"/><Relationship Id="rId5" Type="http://schemas.openxmlformats.org/officeDocument/2006/relationships/image" Target="../media/image41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  <p:pic>
        <p:nvPicPr>
          <p:cNvPr id="3" name="Picture 2" descr="A logo with a yellow square&#10;&#10;Description automatically generated">
            <a:extLst>
              <a:ext uri="{FF2B5EF4-FFF2-40B4-BE49-F238E27FC236}">
                <a16:creationId xmlns:a16="http://schemas.microsoft.com/office/drawing/2014/main" id="{4A4CB7F4-5D85-85E1-6CA4-6C2B0704F1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7781" y="-49924"/>
            <a:ext cx="1144239" cy="114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14"/>
              </a:rPr>
              <a:t>www.myhyke.com/cpl2024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0A8AAD-ED2F-8681-432E-FBFCB3387280}"/>
              </a:ext>
            </a:extLst>
          </p:cNvPr>
          <p:cNvSpPr/>
          <p:nvPr/>
        </p:nvSpPr>
        <p:spPr>
          <a:xfrm>
            <a:off x="610577" y="2045698"/>
            <a:ext cx="937282" cy="8098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4" name="Picture 33" descr="A black background with white spots&#10;&#10;Description automatically generated">
            <a:extLst>
              <a:ext uri="{FF2B5EF4-FFF2-40B4-BE49-F238E27FC236}">
                <a16:creationId xmlns:a16="http://schemas.microsoft.com/office/drawing/2014/main" id="{1942AB65-62AD-2846-1613-E88AF4F89B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0577" y="2048618"/>
            <a:ext cx="942631" cy="82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chance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www.myhyke.com/cpl2024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D1CE9F-BF13-141F-4F87-2CC5A085EE8E}"/>
              </a:ext>
            </a:extLst>
          </p:cNvPr>
          <p:cNvSpPr/>
          <p:nvPr/>
        </p:nvSpPr>
        <p:spPr>
          <a:xfrm>
            <a:off x="598449" y="4352117"/>
            <a:ext cx="1001751" cy="9276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0" name="Picture 9" descr="A black background with white spots&#10;&#10;Description automatically generated">
            <a:extLst>
              <a:ext uri="{FF2B5EF4-FFF2-40B4-BE49-F238E27FC236}">
                <a16:creationId xmlns:a16="http://schemas.microsoft.com/office/drawing/2014/main" id="{0AB1A5A6-C891-832D-1053-C20464C54C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27" y="4321126"/>
            <a:ext cx="1002273" cy="1002273"/>
          </a:xfrm>
          <a:prstGeom prst="rect">
            <a:avLst/>
          </a:prstGeom>
        </p:spPr>
      </p:pic>
      <p:pic>
        <p:nvPicPr>
          <p:cNvPr id="12" name="Picture 11" descr="A logo with a yellow square&#10;&#10;Description automatically generated">
            <a:extLst>
              <a:ext uri="{FF2B5EF4-FFF2-40B4-BE49-F238E27FC236}">
                <a16:creationId xmlns:a16="http://schemas.microsoft.com/office/drawing/2014/main" id="{9E4BC11A-B294-493F-FAF6-7CA8EA6AA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9624" y="1617357"/>
            <a:ext cx="1474185" cy="147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625</Words>
  <Application>Microsoft Office PowerPoint</Application>
  <PresentationFormat>Widescreen</PresentationFormat>
  <Paragraphs>40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A chance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Andrea Abbamonte</cp:lastModifiedBy>
  <cp:revision>13</cp:revision>
  <dcterms:created xsi:type="dcterms:W3CDTF">2023-07-28T11:38:08Z</dcterms:created>
  <dcterms:modified xsi:type="dcterms:W3CDTF">2023-10-12T13:35:14Z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