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5558" autoAdjust="0"/>
  </p:normalViewPr>
  <p:slideViewPr>
    <p:cSldViewPr snapToGrid="0">
      <p:cViewPr varScale="1">
        <p:scale>
          <a:sx n="86" d="100"/>
          <a:sy n="86" d="100"/>
        </p:scale>
        <p:origin x="14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2022-10-08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2022-10-08</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2022-10-08</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2022-10-08</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2022-10-08</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2022-10-08</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2022-10-08</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2022-10-08</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2022-10-08</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chemungcanal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2022-10-08</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pic>
        <p:nvPicPr>
          <p:cNvPr id="6" name="Picture 5" descr="A picture containing logo&#10;&#10;Description automatically generated">
            <a:extLst>
              <a:ext uri="{FF2B5EF4-FFF2-40B4-BE49-F238E27FC236}">
                <a16:creationId xmlns:a16="http://schemas.microsoft.com/office/drawing/2014/main" id="{599CCDF6-BDA9-3F19-91EB-1AC2A7702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499" y="6040501"/>
            <a:ext cx="3401001" cy="680974"/>
          </a:xfrm>
          <a:prstGeom prst="rect">
            <a:avLst/>
          </a:prstGeom>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2022-10-08</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2022-10-08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6122598" y="349820"/>
            <a:ext cx="4743648"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Access Decision Doc here: </a:t>
            </a:r>
            <a:r>
              <a:rPr lang="en-US" dirty="0">
                <a:hlinkClick r:id="rId4"/>
              </a:rPr>
              <a:t>www.myhealthmath.com/chemungcanal2023</a:t>
            </a:r>
            <a:r>
              <a:rPr lang="en-US" dirty="0"/>
              <a:t> </a:t>
            </a: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957519CE-D113-DA78-D370-A86CBD35DA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4161" y="247734"/>
            <a:ext cx="1532828" cy="1532828"/>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6" ma:contentTypeDescription="Create a new document." ma:contentTypeScope="" ma:versionID="2c939eb8043674cd75bafc6cc69332b1">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customXml/itemProps2.xml><?xml version="1.0" encoding="utf-8"?>
<ds:datastoreItem xmlns:ds="http://schemas.openxmlformats.org/officeDocument/2006/customXml" ds:itemID="{A7B9790F-E3B5-40B8-99F8-FD2CBC1D0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36339F-A7BD-41D9-8755-0B6BF2305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TotalTime>
  <Words>443</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Karina Alexander</cp:lastModifiedBy>
  <cp:revision>8</cp:revision>
  <dcterms:created xsi:type="dcterms:W3CDTF">2021-04-21T20:54:27Z</dcterms:created>
  <dcterms:modified xsi:type="dcterms:W3CDTF">2022-10-08T22:34:49Z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