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F6E66-E297-4F1B-85B3-FA40EB00FF57}" v="4" dt="2023-09-29T17:41:43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73" d="100"/>
          <a:sy n="73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3E2F6E66-E297-4F1B-85B3-FA40EB00FF57}"/>
    <pc:docChg chg="custSel delSld modSld">
      <pc:chgData name="Heather Rogers" userId="47c9dfdc-fa97-4703-b9f2-3538a58fe55d" providerId="ADAL" clId="{3E2F6E66-E297-4F1B-85B3-FA40EB00FF57}" dt="2023-09-29T17:41:26.043" v="53" actId="20577"/>
      <pc:docMkLst>
        <pc:docMk/>
      </pc:docMkLst>
      <pc:sldChg chg="addSp delSp modSp mod">
        <pc:chgData name="Heather Rogers" userId="47c9dfdc-fa97-4703-b9f2-3538a58fe55d" providerId="ADAL" clId="{3E2F6E66-E297-4F1B-85B3-FA40EB00FF57}" dt="2023-09-29T17:41:14.579" v="27" actId="1076"/>
        <pc:sldMkLst>
          <pc:docMk/>
          <pc:sldMk cId="3395361258" sldId="264"/>
        </pc:sldMkLst>
        <pc:spChg chg="mod">
          <ac:chgData name="Heather Rogers" userId="47c9dfdc-fa97-4703-b9f2-3538a58fe55d" providerId="ADAL" clId="{3E2F6E66-E297-4F1B-85B3-FA40EB00FF57}" dt="2023-09-29T17:41:00.011" v="21" actId="20577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3E2F6E66-E297-4F1B-85B3-FA40EB00FF57}" dt="2023-09-29T17:41:01.676" v="22" actId="478"/>
          <ac:spMkLst>
            <pc:docMk/>
            <pc:sldMk cId="3395361258" sldId="264"/>
            <ac:spMk id="4" creationId="{D8D1CE9F-BF13-141F-4F87-2CC5A085EE8E}"/>
          </ac:spMkLst>
        </pc:spChg>
        <pc:picChg chg="add mod">
          <ac:chgData name="Heather Rogers" userId="47c9dfdc-fa97-4703-b9f2-3538a58fe55d" providerId="ADAL" clId="{3E2F6E66-E297-4F1B-85B3-FA40EB00FF57}" dt="2023-09-29T17:41:14.579" v="27" actId="1076"/>
          <ac:picMkLst>
            <pc:docMk/>
            <pc:sldMk cId="3395361258" sldId="264"/>
            <ac:picMk id="10" creationId="{DEDF778A-A901-6E91-46F8-4914C6333901}"/>
          </ac:picMkLst>
        </pc:picChg>
      </pc:sldChg>
      <pc:sldChg chg="addSp delSp modSp mod">
        <pc:chgData name="Heather Rogers" userId="47c9dfdc-fa97-4703-b9f2-3538a58fe55d" providerId="ADAL" clId="{3E2F6E66-E297-4F1B-85B3-FA40EB00FF57}" dt="2023-09-29T17:41:26.043" v="53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3E2F6E66-E297-4F1B-85B3-FA40EB00FF57}" dt="2023-09-29T17:41:26.043" v="53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Heather Rogers" userId="47c9dfdc-fa97-4703-b9f2-3538a58fe55d" providerId="ADAL" clId="{3E2F6E66-E297-4F1B-85B3-FA40EB00FF57}" dt="2023-09-29T17:41:16.480" v="28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Heather Rogers" userId="47c9dfdc-fa97-4703-b9f2-3538a58fe55d" providerId="ADAL" clId="{3E2F6E66-E297-4F1B-85B3-FA40EB00FF57}" dt="2023-09-29T17:41:21.306" v="32" actId="1076"/>
          <ac:picMkLst>
            <pc:docMk/>
            <pc:sldMk cId="2029168225" sldId="2147374990"/>
            <ac:picMk id="30" creationId="{60372E18-F73A-821F-7D53-728F1A4F52AF}"/>
          </ac:picMkLst>
        </pc:picChg>
      </pc:sldChg>
      <pc:sldChg chg="del">
        <pc:chgData name="Heather Rogers" userId="47c9dfdc-fa97-4703-b9f2-3538a58fe55d" providerId="ADAL" clId="{3E2F6E66-E297-4F1B-85B3-FA40EB00FF57}" dt="2023-09-29T17:40:53.158" v="1" actId="47"/>
        <pc:sldMkLst>
          <pc:docMk/>
          <pc:sldMk cId="3535348627" sldId="2147374991"/>
        </pc:sldMkLst>
      </pc:sldChg>
      <pc:sldChg chg="del">
        <pc:chgData name="Heather Rogers" userId="47c9dfdc-fa97-4703-b9f2-3538a58fe55d" providerId="ADAL" clId="{3E2F6E66-E297-4F1B-85B3-FA40EB00FF57}" dt="2023-09-29T17:40:52.318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3E2F6E66-E297-4F1B-85B3-FA40EB00FF57}" dt="2023-09-29T17:40:52.318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3E2F6E66-E297-4F1B-85B3-FA40EB00FF57}" dt="2023-09-29T17:40:52.318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3E2F6E66-E297-4F1B-85B3-FA40EB00FF57}" dt="2023-09-29T17:40:52.318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3E2F6E66-E297-4F1B-85B3-FA40EB00FF57}" dt="2023-09-29T17:40:52.318" v="0" actId="47"/>
        <pc:sldMkLst>
          <pc:docMk/>
          <pc:sldMk cId="1443693049" sldId="2147374997"/>
        </pc:sldMkLst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hemungcanal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hemungcanal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com/chemungcanal2024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372E18-F73A-821F-7D53-728F1A4F52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396" y="2122847"/>
            <a:ext cx="753977" cy="7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highlight>
                  <a:srgbClr val="FFFF00"/>
                </a:highlight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www.myhyke.com/chemungcanal2024</a:t>
            </a:r>
            <a:r>
              <a:rPr lang="en-US" sz="2800" dirty="0">
                <a:solidFill>
                  <a:srgbClr val="2C2C2C"/>
                </a:solidFill>
                <a:highlight>
                  <a:srgbClr val="FFFF00"/>
                </a:highlight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9A861-3500-62D7-CAB5-65B659D48A41}"/>
              </a:ext>
            </a:extLst>
          </p:cNvPr>
          <p:cNvSpPr txBox="1"/>
          <p:nvPr/>
        </p:nvSpPr>
        <p:spPr>
          <a:xfrm>
            <a:off x="8773885" y="32696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$5K SWEEPSTAKES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DF778A-A901-6E91-46F8-4914C633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359771"/>
            <a:ext cx="1023523" cy="10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AE4CD391-5B73-482B-BF0B-78EF45EF7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633</Words>
  <Application>Microsoft Office PowerPoint</Application>
  <PresentationFormat>Widescreen</PresentationFormat>
  <Paragraphs>42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30</cp:revision>
  <dcterms:created xsi:type="dcterms:W3CDTF">2023-07-28T11:38:08Z</dcterms:created>
  <dcterms:modified xsi:type="dcterms:W3CDTF">2023-09-29T17:41:45Z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