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2147374993" r:id="rId6"/>
    <p:sldId id="2147374997" r:id="rId7"/>
    <p:sldId id="214737499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B1"/>
    <a:srgbClr val="2C2C2C"/>
    <a:srgbClr val="FFFF8A"/>
    <a:srgbClr val="E9E9E9"/>
    <a:srgbClr val="FFFCBD"/>
    <a:srgbClr val="FFD7B2"/>
    <a:srgbClr val="FFAB4F"/>
    <a:srgbClr val="000000"/>
    <a:srgbClr val="6E8CB1"/>
    <a:srgbClr val="DA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3CEF1-3CD5-9109-B8DA-3384F607A71F}" v="54" dt="2023-09-20T13:51:49.404"/>
    <p1510:client id="{237E6520-E50D-47B3-A7DE-A96885E1BEFF}" v="4" dt="2023-09-05T21:21:11.974"/>
    <p1510:client id="{D4822FF8-286F-4001-9E39-A2930D8A201A}" v="4" dt="2023-09-05T21:09:26.544"/>
    <p1510:client id="{FB9DDFFC-83FA-44F1-88A7-69BE908E7D05}" v="39" dt="2023-08-28T20:58:06.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8" autoAdjust="0"/>
  </p:normalViewPr>
  <p:slideViewPr>
    <p:cSldViewPr snapToGrid="0">
      <p:cViewPr varScale="1">
        <p:scale>
          <a:sx n="88" d="100"/>
          <a:sy n="88" d="100"/>
        </p:scale>
        <p:origin x="1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Fittro" userId="S::becky.fittro@letshyke.com::c90f0720-88b7-4fde-9817-bbeeb1ff5945" providerId="AD" clId="Web-{0063CEF1-3CD5-9109-B8DA-3384F607A71F}"/>
    <pc:docChg chg="delSld modSld">
      <pc:chgData name="Becky Fittro" userId="S::becky.fittro@letshyke.com::c90f0720-88b7-4fde-9817-bbeeb1ff5945" providerId="AD" clId="Web-{0063CEF1-3CD5-9109-B8DA-3384F607A71F}" dt="2023-09-20T13:51:49.404" v="36"/>
      <pc:docMkLst>
        <pc:docMk/>
      </pc:docMkLst>
      <pc:sldChg chg="del">
        <pc:chgData name="Becky Fittro" userId="S::becky.fittro@letshyke.com::c90f0720-88b7-4fde-9817-bbeeb1ff5945" providerId="AD" clId="Web-{0063CEF1-3CD5-9109-B8DA-3384F607A71F}" dt="2023-09-20T13:46:30.773" v="3"/>
        <pc:sldMkLst>
          <pc:docMk/>
          <pc:sldMk cId="3395361258" sldId="264"/>
        </pc:sldMkLst>
      </pc:sldChg>
      <pc:sldChg chg="del">
        <pc:chgData name="Becky Fittro" userId="S::becky.fittro@letshyke.com::c90f0720-88b7-4fde-9817-bbeeb1ff5945" providerId="AD" clId="Web-{0063CEF1-3CD5-9109-B8DA-3384F607A71F}" dt="2023-09-20T13:46:30.788" v="5"/>
        <pc:sldMkLst>
          <pc:docMk/>
          <pc:sldMk cId="2375773656" sldId="357"/>
        </pc:sldMkLst>
      </pc:sldChg>
      <pc:sldChg chg="del">
        <pc:chgData name="Becky Fittro" userId="S::becky.fittro@letshyke.com::c90f0720-88b7-4fde-9817-bbeeb1ff5945" providerId="AD" clId="Web-{0063CEF1-3CD5-9109-B8DA-3384F607A71F}" dt="2023-09-20T13:46:30.773" v="4"/>
        <pc:sldMkLst>
          <pc:docMk/>
          <pc:sldMk cId="2029168225" sldId="2147374990"/>
        </pc:sldMkLst>
      </pc:sldChg>
      <pc:sldChg chg="del">
        <pc:chgData name="Becky Fittro" userId="S::becky.fittro@letshyke.com::c90f0720-88b7-4fde-9817-bbeeb1ff5945" providerId="AD" clId="Web-{0063CEF1-3CD5-9109-B8DA-3384F607A71F}" dt="2023-09-20T13:46:30.773" v="2"/>
        <pc:sldMkLst>
          <pc:docMk/>
          <pc:sldMk cId="3535348627" sldId="2147374991"/>
        </pc:sldMkLst>
      </pc:sldChg>
      <pc:sldChg chg="del">
        <pc:chgData name="Becky Fittro" userId="S::becky.fittro@letshyke.com::c90f0720-88b7-4fde-9817-bbeeb1ff5945" providerId="AD" clId="Web-{0063CEF1-3CD5-9109-B8DA-3384F607A71F}" dt="2023-09-20T13:46:30.773" v="1"/>
        <pc:sldMkLst>
          <pc:docMk/>
          <pc:sldMk cId="3652850390" sldId="2147374992"/>
        </pc:sldMkLst>
      </pc:sldChg>
      <pc:sldChg chg="addSp delSp modSp">
        <pc:chgData name="Becky Fittro" userId="S::becky.fittro@letshyke.com::c90f0720-88b7-4fde-9817-bbeeb1ff5945" providerId="AD" clId="Web-{0063CEF1-3CD5-9109-B8DA-3384F607A71F}" dt="2023-09-20T13:51:49.404" v="36"/>
        <pc:sldMkLst>
          <pc:docMk/>
          <pc:sldMk cId="2330400383" sldId="2147374993"/>
        </pc:sldMkLst>
        <pc:spChg chg="add del mod">
          <ac:chgData name="Becky Fittro" userId="S::becky.fittro@letshyke.com::c90f0720-88b7-4fde-9817-bbeeb1ff5945" providerId="AD" clId="Web-{0063CEF1-3CD5-9109-B8DA-3384F607A71F}" dt="2023-09-20T13:51:49.404" v="36"/>
          <ac:spMkLst>
            <pc:docMk/>
            <pc:sldMk cId="2330400383" sldId="2147374993"/>
            <ac:spMk id="3" creationId="{C868F48D-68DA-B6E8-33CE-F1AD83AF3D83}"/>
          </ac:spMkLst>
        </pc:spChg>
        <pc:spChg chg="del">
          <ac:chgData name="Becky Fittro" userId="S::becky.fittro@letshyke.com::c90f0720-88b7-4fde-9817-bbeeb1ff5945" providerId="AD" clId="Web-{0063CEF1-3CD5-9109-B8DA-3384F607A71F}" dt="2023-09-20T13:50:20.543" v="35"/>
          <ac:spMkLst>
            <pc:docMk/>
            <pc:sldMk cId="2330400383" sldId="2147374993"/>
            <ac:spMk id="27" creationId="{FEE2DBC4-F0AC-CDD4-BEB7-847EA08ED385}"/>
          </ac:spMkLst>
        </pc:spChg>
      </pc:sldChg>
      <pc:sldChg chg="del">
        <pc:chgData name="Becky Fittro" userId="S::becky.fittro@letshyke.com::c90f0720-88b7-4fde-9817-bbeeb1ff5945" providerId="AD" clId="Web-{0063CEF1-3CD5-9109-B8DA-3384F607A71F}" dt="2023-09-20T13:46:25.148" v="0"/>
        <pc:sldMkLst>
          <pc:docMk/>
          <pc:sldMk cId="1721335662" sldId="2147374995"/>
        </pc:sldMkLst>
      </pc:sldChg>
      <pc:sldChg chg="addSp delSp modSp">
        <pc:chgData name="Becky Fittro" userId="S::becky.fittro@letshyke.com::c90f0720-88b7-4fde-9817-bbeeb1ff5945" providerId="AD" clId="Web-{0063CEF1-3CD5-9109-B8DA-3384F607A71F}" dt="2023-09-20T13:49:38.573" v="34"/>
        <pc:sldMkLst>
          <pc:docMk/>
          <pc:sldMk cId="2171865067" sldId="2147374996"/>
        </pc:sldMkLst>
        <pc:spChg chg="mod">
          <ac:chgData name="Becky Fittro" userId="S::becky.fittro@letshyke.com::c90f0720-88b7-4fde-9817-bbeeb1ff5945" providerId="AD" clId="Web-{0063CEF1-3CD5-9109-B8DA-3384F607A71F}" dt="2023-09-20T13:49:14.385" v="30" actId="20577"/>
          <ac:spMkLst>
            <pc:docMk/>
            <pc:sldMk cId="2171865067" sldId="2147374996"/>
            <ac:spMk id="3" creationId="{59BAD062-5EE5-0905-FF76-B99E3E720113}"/>
          </ac:spMkLst>
        </pc:spChg>
        <pc:spChg chg="del">
          <ac:chgData name="Becky Fittro" userId="S::becky.fittro@letshyke.com::c90f0720-88b7-4fde-9817-bbeeb1ff5945" providerId="AD" clId="Web-{0063CEF1-3CD5-9109-B8DA-3384F607A71F}" dt="2023-09-20T13:49:22.604" v="31"/>
          <ac:spMkLst>
            <pc:docMk/>
            <pc:sldMk cId="2171865067" sldId="2147374996"/>
            <ac:spMk id="4" creationId="{D8D1CE9F-BF13-141F-4F87-2CC5A085EE8E}"/>
          </ac:spMkLst>
        </pc:spChg>
        <pc:spChg chg="del">
          <ac:chgData name="Becky Fittro" userId="S::becky.fittro@letshyke.com::c90f0720-88b7-4fde-9817-bbeeb1ff5945" providerId="AD" clId="Web-{0063CEF1-3CD5-9109-B8DA-3384F607A71F}" dt="2023-09-20T13:49:38.573" v="34"/>
          <ac:spMkLst>
            <pc:docMk/>
            <pc:sldMk cId="2171865067" sldId="2147374996"/>
            <ac:spMk id="9" creationId="{3B19A861-3500-62D7-CAB5-65B659D48A41}"/>
          </ac:spMkLst>
        </pc:spChg>
        <pc:picChg chg="add mod">
          <ac:chgData name="Becky Fittro" userId="S::becky.fittro@letshyke.com::c90f0720-88b7-4fde-9817-bbeeb1ff5945" providerId="AD" clId="Web-{0063CEF1-3CD5-9109-B8DA-3384F607A71F}" dt="2023-09-20T13:49:30.604" v="33" actId="1076"/>
          <ac:picMkLst>
            <pc:docMk/>
            <pc:sldMk cId="2171865067" sldId="2147374996"/>
            <ac:picMk id="10" creationId="{B474ECAA-FA9C-7A5C-E42D-F894E0FB61E3}"/>
          </ac:picMkLst>
        </pc:picChg>
      </pc:sldChg>
      <pc:sldChg chg="addSp delSp modSp">
        <pc:chgData name="Becky Fittro" userId="S::becky.fittro@letshyke.com::c90f0720-88b7-4fde-9817-bbeeb1ff5945" providerId="AD" clId="Web-{0063CEF1-3CD5-9109-B8DA-3384F607A71F}" dt="2023-09-20T13:48:38.978" v="23" actId="20577"/>
        <pc:sldMkLst>
          <pc:docMk/>
          <pc:sldMk cId="1443693049" sldId="2147374997"/>
        </pc:sldMkLst>
        <pc:spChg chg="mod">
          <ac:chgData name="Becky Fittro" userId="S::becky.fittro@letshyke.com::c90f0720-88b7-4fde-9817-bbeeb1ff5945" providerId="AD" clId="Web-{0063CEF1-3CD5-9109-B8DA-3384F607A71F}" dt="2023-09-20T13:48:38.978" v="23" actId="20577"/>
          <ac:spMkLst>
            <pc:docMk/>
            <pc:sldMk cId="1443693049" sldId="2147374997"/>
            <ac:spMk id="6" creationId="{2403DC0C-16B3-DCD3-1958-903742949DA9}"/>
          </ac:spMkLst>
        </pc:spChg>
        <pc:spChg chg="del mod">
          <ac:chgData name="Becky Fittro" userId="S::becky.fittro@letshyke.com::c90f0720-88b7-4fde-9817-bbeeb1ff5945" providerId="AD" clId="Web-{0063CEF1-3CD5-9109-B8DA-3384F607A71F}" dt="2023-09-20T13:47:59.743" v="10"/>
          <ac:spMkLst>
            <pc:docMk/>
            <pc:sldMk cId="1443693049" sldId="2147374997"/>
            <ac:spMk id="30" creationId="{6B0A8AAD-ED2F-8681-432E-FBFCB3387280}"/>
          </ac:spMkLst>
        </pc:spChg>
        <pc:picChg chg="add mod">
          <ac:chgData name="Becky Fittro" userId="S::becky.fittro@letshyke.com::c90f0720-88b7-4fde-9817-bbeeb1ff5945" providerId="AD" clId="Web-{0063CEF1-3CD5-9109-B8DA-3384F607A71F}" dt="2023-09-20T13:48:05.165" v="12" actId="14100"/>
          <ac:picMkLst>
            <pc:docMk/>
            <pc:sldMk cId="1443693049" sldId="2147374997"/>
            <ac:picMk id="23" creationId="{1EC2AAA6-2404-2F10-BCDC-2D8792EC82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provides you with a Protection Score to measure your health and financial wellness. </a:t>
            </a:r>
          </a:p>
          <a:p>
            <a:pPr marL="171450" indent="-171450">
              <a:buFont typeface="Arial" panose="020B0604020202020204" pitchFamily="34" charset="0"/>
              <a:buChar char="•"/>
            </a:pPr>
            <a:r>
              <a:rPr lang="en-US" dirty="0"/>
              <a:t>Your personalized Protection Score is a number from 1 – 999 and will be paired with </a:t>
            </a:r>
            <a:r>
              <a:rPr lang="en-US" sz="1200" b="0" i="0" dirty="0">
                <a:solidFill>
                  <a:srgbClr val="2C2C2C"/>
                </a:solidFill>
                <a:effectLst/>
                <a:latin typeface="Ambit" panose="00000500000000000000"/>
              </a:rPr>
              <a:t>personalized insights and actionable guidance, prioritized by importance to help you select a benefit package.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use Decision Doc? This is a free, quick, and confidential service.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6</a:t>
            </a:fld>
            <a:endParaRPr lang="en-US"/>
          </a:p>
        </p:txBody>
      </p:sp>
    </p:spTree>
    <p:extLst>
      <p:ext uri="{BB962C8B-B14F-4D97-AF65-F5344CB8AC3E}">
        <p14:creationId xmlns:p14="http://schemas.microsoft.com/office/powerpoint/2010/main" val="134062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Get started with Decision Doc by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were enrolled in your one of our health plans last year, you’ll see the option to view your Claims Snapshot.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you’re interested in viewing this snapshot, be prepared to enter your subscriber ID, which is the unique ID on your health insurance card! This helps ensure your claims data remains confidential and secure.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Claims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Snapshot will rank our current health plans based on your past medical claims’ history. This is a quick way for you to assess your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don’t think your health needs will change next year, you can head over to our enrollment platform and make your selection. However, to receive your full Protection Score, you’ll want to continue on through Decision Doc.</a:t>
            </a:r>
          </a:p>
          <a:p>
            <a:pPr marL="171450" indent="-171450">
              <a:buFont typeface="Arial" panose="020B0604020202020204" pitchFamily="34" charset="0"/>
              <a:buChar char="•"/>
            </a:pPr>
            <a:r>
              <a:rPr lang="en-US" dirty="0"/>
              <a:t>All employees will answer some questions about healthcare needs, finances and family. You can answer these questions online or by scheduling a phone call. </a:t>
            </a:r>
          </a:p>
          <a:p>
            <a:pPr marL="171450" indent="-171450">
              <a:buFont typeface="Arial" panose="020B0604020202020204" pitchFamily="34" charset="0"/>
              <a:buChar char="•"/>
            </a:pPr>
            <a:r>
              <a:rPr lang="en-US" dirty="0"/>
              <a:t>You will be able to save and edit your responses later, so take your best guess when going through the questions for the first time.</a:t>
            </a:r>
          </a:p>
          <a:p>
            <a:pPr marL="171450" indent="-171450">
              <a:buFont typeface="Arial" panose="020B0604020202020204" pitchFamily="34" charset="0"/>
              <a:buChar char="•"/>
            </a:pPr>
            <a:r>
              <a:rPr lang="en-US" dirty="0"/>
              <a:t>When you’re done, you’ll receive your instant Protection Score that tells you which benefits will help you stay protected.</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7</a:t>
            </a:fld>
            <a:endParaRPr lang="en-US"/>
          </a:p>
        </p:txBody>
      </p:sp>
    </p:spTree>
    <p:extLst>
      <p:ext uri="{BB962C8B-B14F-4D97-AF65-F5344CB8AC3E}">
        <p14:creationId xmlns:p14="http://schemas.microsoft.com/office/powerpoint/2010/main" val="184039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get your personal Protection Score. </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9</a:t>
            </a:fld>
            <a:endParaRPr lang="en-US"/>
          </a:p>
        </p:txBody>
      </p:sp>
    </p:spTree>
    <p:extLst>
      <p:ext uri="{BB962C8B-B14F-4D97-AF65-F5344CB8AC3E}">
        <p14:creationId xmlns:p14="http://schemas.microsoft.com/office/powerpoint/2010/main" val="1729674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svg"/><Relationship Id="rId2" Type="http://schemas.openxmlformats.org/officeDocument/2006/relationships/notesSlide" Target="../notesSlides/notesSlide2.xml"/><Relationship Id="rId16" Type="http://schemas.openxmlformats.org/officeDocument/2006/relationships/image" Target="../media/image41.png"/><Relationship Id="rId1" Type="http://schemas.openxmlformats.org/officeDocument/2006/relationships/slideLayout" Target="../slideLayouts/slideLayout4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hyperlink" Target="https://www.myhyke.com/cps202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yhyke.com/cps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41.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p:txBody>
          <a:bodyPr/>
          <a:lstStyle/>
          <a:p>
            <a:r>
              <a:rPr lang="en-US" sz="2000" b="1" dirty="0"/>
              <a:t>The Protection Score</a:t>
            </a:r>
          </a:p>
        </p:txBody>
      </p:sp>
      <p:sp>
        <p:nvSpPr>
          <p:cNvPr id="24" name="Text Placeholder 23">
            <a:extLst>
              <a:ext uri="{FF2B5EF4-FFF2-40B4-BE49-F238E27FC236}">
                <a16:creationId xmlns:a16="http://schemas.microsoft.com/office/drawing/2014/main" id="{B92AE77B-593D-E300-69B0-F1AFE21FE28F}"/>
              </a:ext>
            </a:extLst>
          </p:cNvPr>
          <p:cNvSpPr>
            <a:spLocks noGrp="1"/>
          </p:cNvSpPr>
          <p:nvPr>
            <p:ph type="body" sz="quarter" idx="13"/>
          </p:nvPr>
        </p:nvSpPr>
        <p:spPr>
          <a:xfrm>
            <a:off x="594528" y="2424175"/>
            <a:ext cx="5116394" cy="2409492"/>
          </a:xfrm>
        </p:spPr>
        <p:txBody>
          <a:bodyPr/>
          <a:lstStyle/>
          <a:p>
            <a:pPr algn="l" fontAlgn="base">
              <a:lnSpc>
                <a:spcPct val="100000"/>
              </a:lnSpc>
            </a:pPr>
            <a:r>
              <a:rPr lang="en-US" sz="1600" b="0" i="0" dirty="0">
                <a:solidFill>
                  <a:srgbClr val="2C2C2C"/>
                </a:solidFill>
                <a:effectLst/>
                <a:latin typeface="Ambit" panose="00000500000000000000"/>
              </a:rPr>
              <a:t>A simple number from 1 to 999, shows how well protected you and your family are for the things that matter most.</a:t>
            </a:r>
          </a:p>
          <a:p>
            <a:pPr algn="l" fontAlgn="base">
              <a:lnSpc>
                <a:spcPct val="100000"/>
              </a:lnSpc>
            </a:pPr>
            <a:r>
              <a:rPr lang="en-US" sz="1600" b="0" i="0" dirty="0">
                <a:solidFill>
                  <a:srgbClr val="2C2C2C"/>
                </a:solidFill>
                <a:effectLst/>
                <a:latin typeface="Ambit" panose="00000500000000000000"/>
              </a:rPr>
              <a:t>Get personalized insights and actionable guidance, prioritized by importance, both now and over time as your life changes. HYKE helps you take control of your insurance and benefits journey.</a:t>
            </a:r>
          </a:p>
          <a:p>
            <a:endParaRPr lang="en-US" sz="1800" dirty="0"/>
          </a:p>
        </p:txBody>
      </p:sp>
      <p:pic>
        <p:nvPicPr>
          <p:cNvPr id="30" name="Picture 2">
            <a:extLst>
              <a:ext uri="{FF2B5EF4-FFF2-40B4-BE49-F238E27FC236}">
                <a16:creationId xmlns:a16="http://schemas.microsoft.com/office/drawing/2014/main" id="{8C8F94DC-E470-394B-6452-C06418CC0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739" y="532264"/>
            <a:ext cx="5546734" cy="63257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336881" y="497180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336881" y="5379892"/>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336881" y="582856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901" y="5817677"/>
            <a:ext cx="366980" cy="366980"/>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901" y="5355588"/>
            <a:ext cx="366980" cy="366980"/>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901" y="4907913"/>
            <a:ext cx="366980" cy="366980"/>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510444" y="4599926"/>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spTree>
    <p:extLst>
      <p:ext uri="{BB962C8B-B14F-4D97-AF65-F5344CB8AC3E}">
        <p14:creationId xmlns:p14="http://schemas.microsoft.com/office/powerpoint/2010/main" val="233040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2256"/>
            <a:ext cx="12192000" cy="30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grpSp>
        <p:nvGrpSpPr>
          <p:cNvPr id="2" name="object 27">
            <a:extLst>
              <a:ext uri="{FF2B5EF4-FFF2-40B4-BE49-F238E27FC236}">
                <a16:creationId xmlns:a16="http://schemas.microsoft.com/office/drawing/2014/main" id="{E8455D2B-76F5-0E65-47A6-DF4748BC398F}"/>
              </a:ext>
            </a:extLst>
          </p:cNvPr>
          <p:cNvGrpSpPr/>
          <p:nvPr/>
        </p:nvGrpSpPr>
        <p:grpSpPr>
          <a:xfrm>
            <a:off x="6354102" y="275822"/>
            <a:ext cx="5382260" cy="3589020"/>
            <a:chOff x="1082039" y="5821679"/>
            <a:chExt cx="5382260" cy="3589020"/>
          </a:xfrm>
        </p:grpSpPr>
        <p:pic>
          <p:nvPicPr>
            <p:cNvPr id="3" name="object 28">
              <a:extLst>
                <a:ext uri="{FF2B5EF4-FFF2-40B4-BE49-F238E27FC236}">
                  <a16:creationId xmlns:a16="http://schemas.microsoft.com/office/drawing/2014/main" id="{5F2BB382-0717-76E2-7F32-62D95AEF45E8}"/>
                </a:ext>
              </a:extLst>
            </p:cNvPr>
            <p:cNvPicPr/>
            <p:nvPr/>
          </p:nvPicPr>
          <p:blipFill>
            <a:blip r:embed="rId3" cstate="print"/>
            <a:stretch>
              <a:fillRect/>
            </a:stretch>
          </p:blipFill>
          <p:spPr>
            <a:xfrm>
              <a:off x="1082039" y="5821679"/>
              <a:ext cx="5382259" cy="3589019"/>
            </a:xfrm>
            <a:prstGeom prst="rect">
              <a:avLst/>
            </a:prstGeom>
          </p:spPr>
        </p:pic>
        <p:pic>
          <p:nvPicPr>
            <p:cNvPr id="4" name="object 29">
              <a:extLst>
                <a:ext uri="{FF2B5EF4-FFF2-40B4-BE49-F238E27FC236}">
                  <a16:creationId xmlns:a16="http://schemas.microsoft.com/office/drawing/2014/main" id="{665EEAAB-0E6D-39AB-5CEC-82352F295DA5}"/>
                </a:ext>
              </a:extLst>
            </p:cNvPr>
            <p:cNvPicPr/>
            <p:nvPr/>
          </p:nvPicPr>
          <p:blipFill>
            <a:blip r:embed="rId4" cstate="print"/>
            <a:stretch>
              <a:fillRect/>
            </a:stretch>
          </p:blipFill>
          <p:spPr>
            <a:xfrm>
              <a:off x="1249680" y="6050280"/>
              <a:ext cx="5059679" cy="3169919"/>
            </a:xfrm>
            <a:prstGeom prst="rect">
              <a:avLst/>
            </a:prstGeom>
          </p:spPr>
        </p:pic>
      </p:grpSp>
      <p:sp>
        <p:nvSpPr>
          <p:cNvPr id="5" name="object 2">
            <a:extLst>
              <a:ext uri="{FF2B5EF4-FFF2-40B4-BE49-F238E27FC236}">
                <a16:creationId xmlns:a16="http://schemas.microsoft.com/office/drawing/2014/main" id="{1ABB6A3D-DE00-782B-E4D7-42C2902FF538}"/>
              </a:ext>
            </a:extLst>
          </p:cNvPr>
          <p:cNvSpPr txBox="1">
            <a:spLocks/>
          </p:cNvSpPr>
          <p:nvPr/>
        </p:nvSpPr>
        <p:spPr>
          <a:xfrm>
            <a:off x="597607" y="639608"/>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5" cstate="print"/>
          <a:stretch>
            <a:fillRect/>
          </a:stretch>
        </p:blipFill>
        <p:spPr>
          <a:xfrm>
            <a:off x="673295" y="4731907"/>
            <a:ext cx="1228501" cy="599555"/>
          </a:xfrm>
          <a:prstGeom prst="rect">
            <a:avLst/>
          </a:prstGeom>
        </p:spPr>
      </p:pic>
      <p:pic>
        <p:nvPicPr>
          <p:cNvPr id="8" name="object 5">
            <a:extLst>
              <a:ext uri="{FF2B5EF4-FFF2-40B4-BE49-F238E27FC236}">
                <a16:creationId xmlns:a16="http://schemas.microsoft.com/office/drawing/2014/main" id="{E74210D5-B3AC-EA92-C5F9-707DB1AD6AF8}"/>
              </a:ext>
            </a:extLst>
          </p:cNvPr>
          <p:cNvPicPr/>
          <p:nvPr/>
        </p:nvPicPr>
        <p:blipFill>
          <a:blip r:embed="rId6" cstate="print"/>
          <a:stretch>
            <a:fillRect/>
          </a:stretch>
        </p:blipFill>
        <p:spPr>
          <a:xfrm>
            <a:off x="3614544" y="5690521"/>
            <a:ext cx="883919" cy="796574"/>
          </a:xfrm>
          <a:prstGeom prst="rect">
            <a:avLst/>
          </a:prstGeom>
        </p:spPr>
      </p:pic>
      <p:grpSp>
        <p:nvGrpSpPr>
          <p:cNvPr id="37" name="Group 36">
            <a:extLst>
              <a:ext uri="{FF2B5EF4-FFF2-40B4-BE49-F238E27FC236}">
                <a16:creationId xmlns:a16="http://schemas.microsoft.com/office/drawing/2014/main" id="{A3615BCF-A5DE-64CD-960E-7BCB869EFC69}"/>
              </a:ext>
            </a:extLst>
          </p:cNvPr>
          <p:cNvGrpSpPr/>
          <p:nvPr/>
        </p:nvGrpSpPr>
        <p:grpSpPr>
          <a:xfrm>
            <a:off x="2990645" y="5393752"/>
            <a:ext cx="424489" cy="709861"/>
            <a:chOff x="5256629" y="5122523"/>
            <a:chExt cx="424489" cy="709861"/>
          </a:xfrm>
        </p:grpSpPr>
        <p:sp>
          <p:nvSpPr>
            <p:cNvPr id="9" name="object 6">
              <a:extLst>
                <a:ext uri="{FF2B5EF4-FFF2-40B4-BE49-F238E27FC236}">
                  <a16:creationId xmlns:a16="http://schemas.microsoft.com/office/drawing/2014/main" id="{8529C079-D8DD-1B6A-7ECE-909BCE5AD6F1}"/>
                </a:ext>
              </a:extLst>
            </p:cNvPr>
            <p:cNvSpPr/>
            <p:nvPr/>
          </p:nvSpPr>
          <p:spPr>
            <a:xfrm>
              <a:off x="5256629" y="5122523"/>
              <a:ext cx="412750" cy="691515"/>
            </a:xfrm>
            <a:custGeom>
              <a:avLst/>
              <a:gdLst/>
              <a:ahLst/>
              <a:cxnLst/>
              <a:rect l="l" t="t" r="r" b="b"/>
              <a:pathLst>
                <a:path w="412750" h="691514">
                  <a:moveTo>
                    <a:pt x="412506" y="690943"/>
                  </a:moveTo>
                  <a:lnTo>
                    <a:pt x="369143" y="678446"/>
                  </a:lnTo>
                  <a:lnTo>
                    <a:pt x="327607" y="662220"/>
                  </a:lnTo>
                  <a:lnTo>
                    <a:pt x="288011" y="642455"/>
                  </a:lnTo>
                  <a:lnTo>
                    <a:pt x="250466" y="619341"/>
                  </a:lnTo>
                  <a:lnTo>
                    <a:pt x="215084" y="593069"/>
                  </a:lnTo>
                  <a:lnTo>
                    <a:pt x="181977" y="563828"/>
                  </a:lnTo>
                  <a:lnTo>
                    <a:pt x="151258" y="531808"/>
                  </a:lnTo>
                  <a:lnTo>
                    <a:pt x="123037" y="497200"/>
                  </a:lnTo>
                  <a:lnTo>
                    <a:pt x="97428" y="460193"/>
                  </a:lnTo>
                  <a:lnTo>
                    <a:pt x="74542" y="420978"/>
                  </a:lnTo>
                  <a:lnTo>
                    <a:pt x="54492" y="379743"/>
                  </a:lnTo>
                  <a:lnTo>
                    <a:pt x="37388" y="336681"/>
                  </a:lnTo>
                  <a:lnTo>
                    <a:pt x="23344" y="291979"/>
                  </a:lnTo>
                  <a:lnTo>
                    <a:pt x="12471" y="245829"/>
                  </a:lnTo>
                  <a:lnTo>
                    <a:pt x="4881" y="198420"/>
                  </a:lnTo>
                  <a:lnTo>
                    <a:pt x="687" y="149943"/>
                  </a:lnTo>
                  <a:lnTo>
                    <a:pt x="0" y="100587"/>
                  </a:lnTo>
                  <a:lnTo>
                    <a:pt x="2932" y="50543"/>
                  </a:lnTo>
                  <a:lnTo>
                    <a:pt x="9595" y="0"/>
                  </a:lnTo>
                </a:path>
              </a:pathLst>
            </a:custGeom>
            <a:ln w="4559">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44AF157E-EE90-C2A7-DD4E-5D9A4BCC797B}"/>
                </a:ext>
              </a:extLst>
            </p:cNvPr>
            <p:cNvSpPr/>
            <p:nvPr/>
          </p:nvSpPr>
          <p:spPr>
            <a:xfrm>
              <a:off x="5620158" y="5770154"/>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41D9067-EF16-DA2F-0746-6D872083733B}"/>
              </a:ext>
            </a:extLst>
          </p:cNvPr>
          <p:cNvGrpSpPr/>
          <p:nvPr/>
        </p:nvGrpSpPr>
        <p:grpSpPr>
          <a:xfrm>
            <a:off x="5135952" y="5082539"/>
            <a:ext cx="489154" cy="612529"/>
            <a:chOff x="7026686" y="5036953"/>
            <a:chExt cx="489154" cy="612529"/>
          </a:xfrm>
        </p:grpSpPr>
        <p:sp>
          <p:nvSpPr>
            <p:cNvPr id="11" name="object 8">
              <a:extLst>
                <a:ext uri="{FF2B5EF4-FFF2-40B4-BE49-F238E27FC236}">
                  <a16:creationId xmlns:a16="http://schemas.microsoft.com/office/drawing/2014/main" id="{4FADA17F-66C2-7017-0DEB-F57BAA54C38F}"/>
                </a:ext>
              </a:extLst>
            </p:cNvPr>
            <p:cNvSpPr/>
            <p:nvPr/>
          </p:nvSpPr>
          <p:spPr>
            <a:xfrm>
              <a:off x="7026686" y="5048772"/>
              <a:ext cx="488315" cy="600710"/>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7452975" y="50369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24817B10-7390-8FC1-2B57-4F3D1318E10C}"/>
              </a:ext>
            </a:extLst>
          </p:cNvPr>
          <p:cNvGrpSpPr/>
          <p:nvPr/>
        </p:nvGrpSpPr>
        <p:grpSpPr>
          <a:xfrm>
            <a:off x="7126659" y="4927229"/>
            <a:ext cx="394726" cy="518090"/>
            <a:chOff x="9066863" y="5006932"/>
            <a:chExt cx="394726" cy="518090"/>
          </a:xfrm>
        </p:grpSpPr>
        <p:sp>
          <p:nvSpPr>
            <p:cNvPr id="13" name="object 10">
              <a:extLst>
                <a:ext uri="{FF2B5EF4-FFF2-40B4-BE49-F238E27FC236}">
                  <a16:creationId xmlns:a16="http://schemas.microsoft.com/office/drawing/2014/main" id="{DD3760C9-F0BF-7521-462B-3BD7495B0D9B}"/>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7D131647-DEA0-790C-9370-D70E361A0B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97DB0F3B-FB7A-93FA-3DA9-24A583D645DC}"/>
              </a:ext>
            </a:extLst>
          </p:cNvPr>
          <p:cNvGrpSpPr/>
          <p:nvPr/>
        </p:nvGrpSpPr>
        <p:grpSpPr>
          <a:xfrm>
            <a:off x="8864517" y="5051519"/>
            <a:ext cx="456515" cy="429158"/>
            <a:chOff x="10450272" y="5251732"/>
            <a:chExt cx="456515" cy="429158"/>
          </a:xfrm>
        </p:grpSpPr>
        <p:sp>
          <p:nvSpPr>
            <p:cNvPr id="15" name="object 12">
              <a:extLst>
                <a:ext uri="{FF2B5EF4-FFF2-40B4-BE49-F238E27FC236}">
                  <a16:creationId xmlns:a16="http://schemas.microsoft.com/office/drawing/2014/main" id="{793288F1-F60A-CACB-5F57-D163C9198C95}"/>
                </a:ext>
              </a:extLst>
            </p:cNvPr>
            <p:cNvSpPr/>
            <p:nvPr/>
          </p:nvSpPr>
          <p:spPr>
            <a:xfrm>
              <a:off x="10450272" y="5252265"/>
              <a:ext cx="426720" cy="428625"/>
            </a:xfrm>
            <a:custGeom>
              <a:avLst/>
              <a:gdLst/>
              <a:ahLst/>
              <a:cxnLst/>
              <a:rect l="l" t="t" r="r" b="b"/>
              <a:pathLst>
                <a:path w="426720" h="428625">
                  <a:moveTo>
                    <a:pt x="426482" y="0"/>
                  </a:moveTo>
                  <a:lnTo>
                    <a:pt x="421497" y="50385"/>
                  </a:lnTo>
                  <a:lnTo>
                    <a:pt x="411411" y="98927"/>
                  </a:lnTo>
                  <a:lnTo>
                    <a:pt x="396519" y="145327"/>
                  </a:lnTo>
                  <a:lnTo>
                    <a:pt x="377117" y="189283"/>
                  </a:lnTo>
                  <a:lnTo>
                    <a:pt x="353500" y="230497"/>
                  </a:lnTo>
                  <a:lnTo>
                    <a:pt x="325963" y="268669"/>
                  </a:lnTo>
                  <a:lnTo>
                    <a:pt x="294803" y="303497"/>
                  </a:lnTo>
                  <a:lnTo>
                    <a:pt x="260313" y="334682"/>
                  </a:lnTo>
                  <a:lnTo>
                    <a:pt x="222789" y="361924"/>
                  </a:lnTo>
                  <a:lnTo>
                    <a:pt x="182527" y="384924"/>
                  </a:lnTo>
                  <a:lnTo>
                    <a:pt x="139822" y="403380"/>
                  </a:lnTo>
                  <a:lnTo>
                    <a:pt x="94968" y="416993"/>
                  </a:lnTo>
                  <a:lnTo>
                    <a:pt x="48263" y="425463"/>
                  </a:lnTo>
                  <a:lnTo>
                    <a:pt x="0" y="42849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9004CB8D-C461-95C0-79C3-D669980B3D4D}"/>
                </a:ext>
              </a:extLst>
            </p:cNvPr>
            <p:cNvSpPr/>
            <p:nvPr/>
          </p:nvSpPr>
          <p:spPr>
            <a:xfrm>
              <a:off x="10842652" y="5251732"/>
              <a:ext cx="64135" cy="56515"/>
            </a:xfrm>
            <a:custGeom>
              <a:avLst/>
              <a:gdLst/>
              <a:ahLst/>
              <a:cxnLst/>
              <a:rect l="l" t="t" r="r" b="b"/>
              <a:pathLst>
                <a:path w="64135" h="56514">
                  <a:moveTo>
                    <a:pt x="0" y="53290"/>
                  </a:moveTo>
                  <a:lnTo>
                    <a:pt x="34107" y="0"/>
                  </a:lnTo>
                  <a:lnTo>
                    <a:pt x="63807" y="55889"/>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object 15">
            <a:extLst>
              <a:ext uri="{FF2B5EF4-FFF2-40B4-BE49-F238E27FC236}">
                <a16:creationId xmlns:a16="http://schemas.microsoft.com/office/drawing/2014/main" id="{AA995472-BBC9-CA13-97EB-74BB645606C8}"/>
              </a:ext>
            </a:extLst>
          </p:cNvPr>
          <p:cNvSpPr txBox="1"/>
          <p:nvPr/>
        </p:nvSpPr>
        <p:spPr>
          <a:xfrm>
            <a:off x="4659414" y="5768764"/>
            <a:ext cx="1308101"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Answer</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questions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abou</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 upcoming</a:t>
            </a:r>
            <a:r>
              <a:rPr kumimoji="0" sz="1100" b="0" i="0" u="none" strike="noStrike" kern="1200" cap="none" spc="1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health</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care</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needs,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finances,</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family.</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597607" y="1488970"/>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benefits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19" name="object 17">
            <a:extLst>
              <a:ext uri="{FF2B5EF4-FFF2-40B4-BE49-F238E27FC236}">
                <a16:creationId xmlns:a16="http://schemas.microsoft.com/office/drawing/2014/main" id="{9D57A9CC-CC37-BA64-6697-51EEB2990C80}"/>
              </a:ext>
            </a:extLst>
          </p:cNvPr>
          <p:cNvSpPr txBox="1"/>
          <p:nvPr/>
        </p:nvSpPr>
        <p:spPr>
          <a:xfrm>
            <a:off x="6524140" y="4409188"/>
            <a:ext cx="1363478" cy="520655"/>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between</a:t>
            </a:r>
            <a:r>
              <a:rPr kumimoji="0" sz="1100" b="0" i="0" u="none" strike="noStrike" kern="1200" cap="none" spc="1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7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0-</a:t>
            </a:r>
            <a:r>
              <a:rPr kumimoji="0" lang="en-US"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999</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8006760" y="5611606"/>
            <a:ext cx="1551916"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Use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personalized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guidance</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choose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benefits</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improve score.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9461260" y="4233221"/>
            <a:ext cx="999490"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evolves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as</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life</a:t>
            </a:r>
            <a:r>
              <a:rPr kumimoji="0" sz="1100" b="0" i="0" u="none" strike="noStrike" kern="1200" cap="none" spc="-1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changes.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Chart</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progress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over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time.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2" name="object 20">
            <a:extLst>
              <a:ext uri="{FF2B5EF4-FFF2-40B4-BE49-F238E27FC236}">
                <a16:creationId xmlns:a16="http://schemas.microsoft.com/office/drawing/2014/main" id="{D0914F41-EB08-1EA3-D4FB-BD1D39353744}"/>
              </a:ext>
            </a:extLst>
          </p:cNvPr>
          <p:cNvSpPr txBox="1"/>
          <p:nvPr/>
        </p:nvSpPr>
        <p:spPr>
          <a:xfrm>
            <a:off x="10718173" y="5445319"/>
            <a:ext cx="1071415" cy="854080"/>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things</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matter</a:t>
            </a:r>
            <a:r>
              <a:rPr kumimoji="0" sz="1100" b="0" i="0" u="none" strike="noStrike" kern="1200" cap="none" spc="15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most,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tod</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y</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9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future.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24" name="object 22">
            <a:extLst>
              <a:ext uri="{FF2B5EF4-FFF2-40B4-BE49-F238E27FC236}">
                <a16:creationId xmlns:a16="http://schemas.microsoft.com/office/drawing/2014/main" id="{B2A8C64B-B5AC-4A0C-996A-1ED70E5E4766}"/>
              </a:ext>
            </a:extLst>
          </p:cNvPr>
          <p:cNvPicPr/>
          <p:nvPr/>
        </p:nvPicPr>
        <p:blipFill>
          <a:blip r:embed="rId7" cstate="print"/>
          <a:stretch>
            <a:fillRect/>
          </a:stretch>
        </p:blipFill>
        <p:spPr>
          <a:xfrm>
            <a:off x="5576581" y="4186548"/>
            <a:ext cx="807707" cy="796574"/>
          </a:xfrm>
          <a:prstGeom prst="rect">
            <a:avLst/>
          </a:prstGeom>
        </p:spPr>
      </p:pic>
      <p:pic>
        <p:nvPicPr>
          <p:cNvPr id="25" name="object 23">
            <a:extLst>
              <a:ext uri="{FF2B5EF4-FFF2-40B4-BE49-F238E27FC236}">
                <a16:creationId xmlns:a16="http://schemas.microsoft.com/office/drawing/2014/main" id="{A4127C82-8E34-9A9F-0901-762E4DB16ACF}"/>
              </a:ext>
            </a:extLst>
          </p:cNvPr>
          <p:cNvPicPr/>
          <p:nvPr/>
        </p:nvPicPr>
        <p:blipFill>
          <a:blip r:embed="rId8" cstate="print"/>
          <a:stretch>
            <a:fillRect/>
          </a:stretch>
        </p:blipFill>
        <p:spPr>
          <a:xfrm>
            <a:off x="7015310" y="5557003"/>
            <a:ext cx="807719" cy="796574"/>
          </a:xfrm>
          <a:prstGeom prst="rect">
            <a:avLst/>
          </a:prstGeom>
        </p:spPr>
      </p:pic>
      <p:pic>
        <p:nvPicPr>
          <p:cNvPr id="26" name="object 24">
            <a:extLst>
              <a:ext uri="{FF2B5EF4-FFF2-40B4-BE49-F238E27FC236}">
                <a16:creationId xmlns:a16="http://schemas.microsoft.com/office/drawing/2014/main" id="{B6155A07-D4A7-4EEA-07FE-D46A069B4BBA}"/>
              </a:ext>
            </a:extLst>
          </p:cNvPr>
          <p:cNvPicPr/>
          <p:nvPr/>
        </p:nvPicPr>
        <p:blipFill>
          <a:blip r:embed="rId9" cstate="print"/>
          <a:stretch>
            <a:fillRect/>
          </a:stretch>
        </p:blipFill>
        <p:spPr>
          <a:xfrm>
            <a:off x="8407984" y="4175787"/>
            <a:ext cx="807720" cy="760260"/>
          </a:xfrm>
          <a:prstGeom prst="rect">
            <a:avLst/>
          </a:prstGeom>
        </p:spPr>
      </p:pic>
      <p:pic>
        <p:nvPicPr>
          <p:cNvPr id="27" name="object 25">
            <a:extLst>
              <a:ext uri="{FF2B5EF4-FFF2-40B4-BE49-F238E27FC236}">
                <a16:creationId xmlns:a16="http://schemas.microsoft.com/office/drawing/2014/main" id="{56F2E449-B408-3340-52A8-76AA140CD27B}"/>
              </a:ext>
            </a:extLst>
          </p:cNvPr>
          <p:cNvPicPr/>
          <p:nvPr/>
        </p:nvPicPr>
        <p:blipFill>
          <a:blip r:embed="rId10" cstate="print"/>
          <a:stretch>
            <a:fillRect/>
          </a:stretch>
        </p:blipFill>
        <p:spPr>
          <a:xfrm>
            <a:off x="9808829" y="5492640"/>
            <a:ext cx="807719" cy="796569"/>
          </a:xfrm>
          <a:prstGeom prst="rect">
            <a:avLst/>
          </a:prstGeom>
        </p:spPr>
      </p:pic>
      <p:sp>
        <p:nvSpPr>
          <p:cNvPr id="28" name="object 26">
            <a:extLst>
              <a:ext uri="{FF2B5EF4-FFF2-40B4-BE49-F238E27FC236}">
                <a16:creationId xmlns:a16="http://schemas.microsoft.com/office/drawing/2014/main" id="{BB7B09AA-0D92-2092-F601-45B29855FD9C}"/>
              </a:ext>
            </a:extLst>
          </p:cNvPr>
          <p:cNvSpPr txBox="1"/>
          <p:nvPr/>
        </p:nvSpPr>
        <p:spPr>
          <a:xfrm>
            <a:off x="2626826" y="3688680"/>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0688" y="711030"/>
            <a:ext cx="133208" cy="133208"/>
          </a:xfrm>
          <a:prstGeom prst="rect">
            <a:avLst/>
          </a:prstGeom>
        </p:spPr>
      </p:pic>
      <p:pic>
        <p:nvPicPr>
          <p:cNvPr id="32" name="Picture 31">
            <a:extLst>
              <a:ext uri="{FF2B5EF4-FFF2-40B4-BE49-F238E27FC236}">
                <a16:creationId xmlns:a16="http://schemas.microsoft.com/office/drawing/2014/main" id="{35AB7DEB-55B8-F3AA-513B-E59EB9506426}"/>
              </a:ext>
            </a:extLst>
          </p:cNvPr>
          <p:cNvPicPr>
            <a:picLocks noChangeAspect="1"/>
          </p:cNvPicPr>
          <p:nvPr/>
        </p:nvPicPr>
        <p:blipFill rotWithShape="1">
          <a:blip r:embed="rId13"/>
          <a:srcRect r="11461" b="7017"/>
          <a:stretch/>
        </p:blipFill>
        <p:spPr>
          <a:xfrm>
            <a:off x="6521743" y="517007"/>
            <a:ext cx="5059680" cy="3157335"/>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15500" y="2190653"/>
            <a:ext cx="4538345" cy="599075"/>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4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a:lnSpc>
                <a:spcPct val="113100"/>
              </a:lnSpc>
              <a:spcBef>
                <a:spcPts val="919"/>
              </a:spcBef>
              <a:defRPr/>
            </a:pPr>
            <a:r>
              <a:rPr lang="en-US" sz="1400" dirty="0">
                <a:solidFill>
                  <a:srgbClr val="2C2C2C"/>
                </a:solidFill>
                <a:latin typeface="Ambit"/>
                <a:ea typeface="Open Sans"/>
                <a:cs typeface="Open Sans"/>
                <a:hlinkClick r:id="rId14"/>
              </a:rPr>
              <a:t>www.myhyke.com/cps2024</a:t>
            </a:r>
            <a:r>
              <a:rPr lang="en-US" sz="1400" dirty="0">
                <a:solidFill>
                  <a:srgbClr val="2C2C2C"/>
                </a:solidFill>
                <a:latin typeface="Ambit"/>
                <a:ea typeface="Open Sans"/>
                <a:cs typeface="Open Sans"/>
              </a:rPr>
              <a:t> </a:t>
            </a:r>
            <a:endParaRPr kumimoji="0" sz="14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4" name="object 15">
            <a:extLst>
              <a:ext uri="{FF2B5EF4-FFF2-40B4-BE49-F238E27FC236}">
                <a16:creationId xmlns:a16="http://schemas.microsoft.com/office/drawing/2014/main" id="{C4D12FEA-E43E-C67C-E145-8D33F90CF796}"/>
              </a:ext>
            </a:extLst>
          </p:cNvPr>
          <p:cNvSpPr txBox="1"/>
          <p:nvPr/>
        </p:nvSpPr>
        <p:spPr>
          <a:xfrm>
            <a:off x="3342742" y="4161622"/>
            <a:ext cx="1774075" cy="1020792"/>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View your Claims Snapshots. Some employees can see which of their health plan options will save them the most money this upcoming year.</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36" name="Picture 35" descr="A cartoon of a person with a briefcase and coins&#10;&#10;Description automatically generated">
            <a:extLst>
              <a:ext uri="{FF2B5EF4-FFF2-40B4-BE49-F238E27FC236}">
                <a16:creationId xmlns:a16="http://schemas.microsoft.com/office/drawing/2014/main" id="{C9A728F0-4442-038D-1F79-A233BD6FD333}"/>
              </a:ext>
            </a:extLst>
          </p:cNvPr>
          <p:cNvPicPr>
            <a:picLocks noChangeAspect="1"/>
          </p:cNvPicPr>
          <p:nvPr/>
        </p:nvPicPr>
        <p:blipFill>
          <a:blip r:embed="rId15"/>
          <a:stretch>
            <a:fillRect/>
          </a:stretch>
        </p:blipFill>
        <p:spPr>
          <a:xfrm>
            <a:off x="2389476" y="4315675"/>
            <a:ext cx="883920" cy="806848"/>
          </a:xfrm>
          <a:prstGeom prst="rect">
            <a:avLst/>
          </a:prstGeom>
        </p:spPr>
      </p:pic>
      <p:grpSp>
        <p:nvGrpSpPr>
          <p:cNvPr id="41" name="Group 40">
            <a:extLst>
              <a:ext uri="{FF2B5EF4-FFF2-40B4-BE49-F238E27FC236}">
                <a16:creationId xmlns:a16="http://schemas.microsoft.com/office/drawing/2014/main" id="{A9B292E0-BB95-CBF0-158A-9BA9913D9A30}"/>
              </a:ext>
            </a:extLst>
          </p:cNvPr>
          <p:cNvGrpSpPr/>
          <p:nvPr/>
        </p:nvGrpSpPr>
        <p:grpSpPr>
          <a:xfrm>
            <a:off x="10558836" y="4748274"/>
            <a:ext cx="394726" cy="518090"/>
            <a:chOff x="9066863" y="5006932"/>
            <a:chExt cx="394726" cy="518090"/>
          </a:xfrm>
        </p:grpSpPr>
        <p:sp>
          <p:nvSpPr>
            <p:cNvPr id="42" name="object 10">
              <a:extLst>
                <a:ext uri="{FF2B5EF4-FFF2-40B4-BE49-F238E27FC236}">
                  <a16:creationId xmlns:a16="http://schemas.microsoft.com/office/drawing/2014/main" id="{807B03BE-0DD8-6384-031F-DB3B955AC05C}"/>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11">
              <a:extLst>
                <a:ext uri="{FF2B5EF4-FFF2-40B4-BE49-F238E27FC236}">
                  <a16:creationId xmlns:a16="http://schemas.microsoft.com/office/drawing/2014/main" id="{6F12C15C-F8D7-FB60-B5AC-52818C3892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2" descr="A qr code with black squares&#10;&#10;Description automatically generated">
            <a:extLst>
              <a:ext uri="{FF2B5EF4-FFF2-40B4-BE49-F238E27FC236}">
                <a16:creationId xmlns:a16="http://schemas.microsoft.com/office/drawing/2014/main" id="{1EC2AAA6-2404-2F10-BCDC-2D8792EC828A}"/>
              </a:ext>
            </a:extLst>
          </p:cNvPr>
          <p:cNvPicPr>
            <a:picLocks noChangeAspect="1"/>
          </p:cNvPicPr>
          <p:nvPr/>
        </p:nvPicPr>
        <p:blipFill>
          <a:blip r:embed="rId16"/>
          <a:stretch>
            <a:fillRect/>
          </a:stretch>
        </p:blipFill>
        <p:spPr>
          <a:xfrm>
            <a:off x="596900" y="2099733"/>
            <a:ext cx="859366" cy="880533"/>
          </a:xfrm>
          <a:prstGeom prst="rect">
            <a:avLst/>
          </a:prstGeom>
        </p:spPr>
      </p:pic>
    </p:spTree>
    <p:extLst>
      <p:ext uri="{BB962C8B-B14F-4D97-AF65-F5344CB8AC3E}">
        <p14:creationId xmlns:p14="http://schemas.microsoft.com/office/powerpoint/2010/main" val="144369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75166"/>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a:lnSpc>
                <a:spcPct val="113100"/>
              </a:lnSpc>
              <a:spcBef>
                <a:spcPts val="919"/>
              </a:spcBef>
              <a:defRPr/>
            </a:pPr>
            <a:r>
              <a:rPr lang="en-US" sz="2800" dirty="0">
                <a:solidFill>
                  <a:srgbClr val="2C2C2C"/>
                </a:solidFill>
                <a:latin typeface="Ambit"/>
                <a:ea typeface="+mn-lt"/>
                <a:cs typeface="+mn-lt"/>
                <a:hlinkClick r:id="rId3"/>
              </a:rPr>
              <a:t>www.myhyke.com/cps2024</a:t>
            </a:r>
            <a:endParaRPr lang="en-US" sz="2800" b="0" u="none" strike="noStrike" kern="1200" cap="none" spc="0" normalizeH="0" baseline="0" noProof="0" dirty="0">
              <a:ln>
                <a:noFill/>
              </a:ln>
              <a:solidFill>
                <a:srgbClr val="2C2C2C"/>
              </a:solidFill>
              <a:effectLst/>
              <a:uLnTx/>
              <a:uFillTx/>
              <a:latin typeface="Ambit"/>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87563" y="611827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qr code with black squares&#10;&#10;Description automatically generated">
            <a:extLst>
              <a:ext uri="{FF2B5EF4-FFF2-40B4-BE49-F238E27FC236}">
                <a16:creationId xmlns:a16="http://schemas.microsoft.com/office/drawing/2014/main" id="{B474ECAA-FA9C-7A5C-E42D-F894E0FB61E3}"/>
              </a:ext>
            </a:extLst>
          </p:cNvPr>
          <p:cNvPicPr>
            <a:picLocks noChangeAspect="1"/>
          </p:cNvPicPr>
          <p:nvPr/>
        </p:nvPicPr>
        <p:blipFill>
          <a:blip r:embed="rId5"/>
          <a:stretch>
            <a:fillRect/>
          </a:stretch>
        </p:blipFill>
        <p:spPr>
          <a:xfrm>
            <a:off x="681567" y="4428066"/>
            <a:ext cx="859366" cy="880533"/>
          </a:xfrm>
          <a:prstGeom prst="rect">
            <a:avLst/>
          </a:prstGeom>
        </p:spPr>
      </p:pic>
    </p:spTree>
    <p:extLst>
      <p:ext uri="{BB962C8B-B14F-4D97-AF65-F5344CB8AC3E}">
        <p14:creationId xmlns:p14="http://schemas.microsoft.com/office/powerpoint/2010/main" val="2171865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D3BBF083-3124-40C6-8B03-850794CB6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532</TotalTime>
  <Words>1915</Words>
  <Application>Microsoft Office PowerPoint</Application>
  <PresentationFormat>Widescreen</PresentationFormat>
  <Paragraphs>123</Paragraphs>
  <Slides>3</Slides>
  <Notes>3</Notes>
  <HiddenSlides>0</HiddenSlides>
  <MMClips>0</MMClips>
  <ScaleCrop>false</ScaleCrop>
  <HeadingPairs>
    <vt:vector size="4" baseType="variant">
      <vt:variant>
        <vt:lpstr>Theme</vt:lpstr>
      </vt:variant>
      <vt:variant>
        <vt:i4>2</vt:i4>
      </vt:variant>
      <vt:variant>
        <vt:lpstr>Slide Titles</vt:lpstr>
      </vt:variant>
      <vt:variant>
        <vt:i4>3</vt:i4>
      </vt:variant>
    </vt:vector>
  </HeadingPairs>
  <TitlesOfParts>
    <vt:vector size="5" baseType="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29</cp:revision>
  <dcterms:created xsi:type="dcterms:W3CDTF">2023-07-28T11:38:08Z</dcterms:created>
  <dcterms:modified xsi:type="dcterms:W3CDTF">2023-09-20T13:51:51Z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