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15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cinemark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cinemark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www.myhyke.com/cinemark2024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9C58F85-CFDE-A17B-7FBF-473369CFCB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77" y="2012020"/>
            <a:ext cx="887711" cy="88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www.myhyke.com/cinemark2024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4625C79-6AC0-E02D-A55D-CC57CC493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40" y="4233131"/>
            <a:ext cx="1069908" cy="10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4</cp:revision>
  <dcterms:created xsi:type="dcterms:W3CDTF">2023-07-28T11:38:08Z</dcterms:created>
  <dcterms:modified xsi:type="dcterms:W3CDTF">2023-09-22T18:13:52Z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