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8"/>
  </p:notesMasterIdLst>
  <p:sldIdLst>
    <p:sldId id="357" r:id="rId6"/>
    <p:sldId id="214737499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38" autoAdjust="0"/>
  </p:normalViewPr>
  <p:slideViewPr>
    <p:cSldViewPr snapToGrid="0">
      <p:cViewPr>
        <p:scale>
          <a:sx n="77" d="100"/>
          <a:sy n="77" d="100"/>
        </p:scale>
        <p:origin x="1878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www.myhyke.com/cityofbryan2024 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4" name="Picture 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C958261-3837-DF9F-9249-2FC2A3650B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856" y="2512759"/>
            <a:ext cx="1489515" cy="148951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AD2B6BE-34C9-5077-BD39-C6B6EDF04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09" y="5770154"/>
            <a:ext cx="2041602" cy="4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427</Words>
  <Application>Microsoft Office PowerPoint</Application>
  <PresentationFormat>Widescreen</PresentationFormat>
  <Paragraphs>30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Ambit</vt:lpstr>
      <vt:lpstr>Ambit Light</vt:lpstr>
      <vt:lpstr>Arial</vt:lpstr>
      <vt:lpstr>Calibri</vt:lpstr>
      <vt:lpstr>Open Sans</vt:lpstr>
      <vt:lpstr>Wingdings</vt:lpstr>
      <vt:lpstr>Office Theme</vt:lpstr>
      <vt:lpstr>1_Office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Inny Taylor</cp:lastModifiedBy>
  <cp:revision>14</cp:revision>
  <dcterms:created xsi:type="dcterms:W3CDTF">2023-07-28T11:38:08Z</dcterms:created>
  <dcterms:modified xsi:type="dcterms:W3CDTF">2023-09-06T13:50:50Z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