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E8F0"/>
    <a:srgbClr val="E2E8F9"/>
    <a:srgbClr val="74A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A0979-B31A-46C5-A7B7-562B7256D40D}" v="5" dt="2022-09-18T23:40:50.3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FFA5B-766A-44DD-9165-A2C7A5540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19767-6429-416D-B621-6A93BDCCC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C6FAD-CA2D-49CE-98F1-18DA62A59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E4D48-0AC1-45E2-9479-C182EBD02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263D8-494D-456C-98A5-0C3A1E00B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949A1-4E25-477E-BF71-87E457F5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4A677-E4F8-46A0-94F7-6FB4889CC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278AC-85F0-43CE-B67D-25D70BD6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052C5-F69B-436C-BCF2-35AEE7F6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873AF-06B8-4651-A0E3-5CDFF172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6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F269B7-C483-4958-996C-D3D9070FD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8815B-A00B-4666-A2B3-AF81B8DF7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870DE-3E33-4BC8-BF4F-897AE041E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DFACB-EC63-45BE-9334-192AAE09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9FCE8-2B21-403F-AF27-D86AA61A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6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0046-C3BB-4010-B04A-B173873C0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4183B-C42F-4A9C-8704-00002D3D7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B2D44-4734-44FE-A673-298F5702C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6FB0D-5BC2-4E50-A4D7-79AB6991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C7F183-710D-4C30-B8CC-ADC5408D9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869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4008D-B4BD-4B0F-BCD2-703EEEB61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6054E-42F2-4F1A-80D5-7551D6EEC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5043CD-2E80-4F36-B0CA-8B105990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632A8-6C19-4392-AFA6-F9635B7E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37C3-CD1E-4339-9996-13544B34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F2616-6518-4178-A6FE-885FFFF36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5F45-D9A0-4398-B457-660FD28A7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F4DFD-C791-47D9-801E-691F46206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4557B5-79E1-45DF-9ED5-D83106693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33E70-EC2C-415B-A110-A9CBF63CB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A0203-8182-459F-8DD5-AE9208012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61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39B7-287C-43CB-85ED-CFCAFC84A4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1C3524-02F0-4234-B839-FE9ABFD7C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09DDA2-A982-4EF8-B41A-DA15B33B1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710465-3156-45E1-A75F-F21B463EC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0DBB0-6A6F-4E67-A76A-B0AD44EF5B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6105CC-AB6F-49A1-81EF-DDBDE379B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7025D2-6644-4315-9B41-4CC5DB7A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275CEC-0DB0-44F2-B79E-65AED1C12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4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D6C90-3F55-4A2C-8E81-068BC0C27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53AF44-8D0C-4781-BD99-1356F601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AD9543-85BD-4967-A144-112782F57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1FF16F-F540-47F9-8411-C46D47F27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90D212-C887-419C-A092-7056A2B9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E977B1-1A31-4B0C-BF20-313B09214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CCB4A-F14F-40E1-BF32-6998F89D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74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56592-4017-4FF8-B671-7E77E4E0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E7572-538B-4F49-92DB-088DB2716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6E1387-81F7-4147-89E9-419A19E8E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C139C-EAD4-4E02-8EB2-E73A093B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A4115-00D1-4BC0-95AE-3F011B00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094CC-7DF6-4C8A-A042-8DD4DA07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9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75B93-8B84-4554-9994-66EB87DF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DD97A-8C84-4A8A-89B6-FBDDDB4CD7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957D42-82B1-41E3-976F-450B42C24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E288A-1460-431B-98D5-59B78DD4C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5779D4-FB07-4A97-9A9B-7262D315C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5D6A5-DDF9-49BD-AEB6-43E3D6F1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24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A04968-88D6-4A6C-B647-CD254E59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9DB173-D771-439C-9326-9BDC4E3A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B0162-3158-45BD-9BC6-742294B290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DDF1-81B9-477C-B63C-4238BAA72F55}" type="datetimeFigureOut">
              <a:rPr lang="en-US" smtClean="0"/>
              <a:t>2022-09-30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5EEAA-1444-4E27-99AA-D15D8BB1F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1F799-917D-4E3E-893D-0994A00C1B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3EABB-E294-4142-9920-8CDF21680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51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">
            <a:extLst>
              <a:ext uri="{FF2B5EF4-FFF2-40B4-BE49-F238E27FC236}">
                <a16:creationId xmlns:a16="http://schemas.microsoft.com/office/drawing/2014/main" id="{82805D30-DEC8-4BCC-875D-D4015B28B7C9}"/>
              </a:ext>
            </a:extLst>
          </p:cNvPr>
          <p:cNvSpPr txBox="1">
            <a:spLocks/>
          </p:cNvSpPr>
          <p:nvPr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B48AF5-88E7-404F-9064-73CC3D7136B5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2022-09-30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849AF9D-B57C-4DDE-A431-E49D8711B422}"/>
              </a:ext>
            </a:extLst>
          </p:cNvPr>
          <p:cNvSpPr/>
          <p:nvPr/>
        </p:nvSpPr>
        <p:spPr>
          <a:xfrm>
            <a:off x="3665990" y="1"/>
            <a:ext cx="8526011" cy="1669746"/>
          </a:xfrm>
          <a:prstGeom prst="rect">
            <a:avLst/>
          </a:prstGeom>
          <a:solidFill>
            <a:srgbClr val="FD7B5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C0B0C63-AA9E-4267-875F-A031BFCD034E}"/>
              </a:ext>
            </a:extLst>
          </p:cNvPr>
          <p:cNvSpPr/>
          <p:nvPr/>
        </p:nvSpPr>
        <p:spPr>
          <a:xfrm>
            <a:off x="0" y="0"/>
            <a:ext cx="3665990" cy="1669746"/>
          </a:xfrm>
          <a:prstGeom prst="rect">
            <a:avLst/>
          </a:prstGeom>
          <a:solidFill>
            <a:srgbClr val="FFAB9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7E432E-0D0C-4C2F-BE66-CD633604D525}"/>
              </a:ext>
            </a:extLst>
          </p:cNvPr>
          <p:cNvSpPr txBox="1"/>
          <p:nvPr/>
        </p:nvSpPr>
        <p:spPr>
          <a:xfrm>
            <a:off x="4615344" y="50043"/>
            <a:ext cx="6627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rgbClr val="0C354B"/>
                </a:solidFill>
                <a:latin typeface="Gill Sans MT"/>
              </a:rPr>
              <a:t>Get help choosing your benefits!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010EED60-70C7-407B-8062-251D65990B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9" y="1951035"/>
            <a:ext cx="805447" cy="805447"/>
          </a:xfrm>
          <a:prstGeom prst="rect">
            <a:avLst/>
          </a:prstGeom>
        </p:spPr>
      </p:pic>
      <p:pic>
        <p:nvPicPr>
          <p:cNvPr id="22" name="Picture 21" descr="A picture containing clipart&#10;&#10;Description automatically generated">
            <a:extLst>
              <a:ext uri="{FF2B5EF4-FFF2-40B4-BE49-F238E27FC236}">
                <a16:creationId xmlns:a16="http://schemas.microsoft.com/office/drawing/2014/main" id="{854EAF02-87A3-4DA8-BBDC-2B85D7496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7" y="4251997"/>
            <a:ext cx="805447" cy="810199"/>
          </a:xfrm>
          <a:prstGeom prst="rect">
            <a:avLst/>
          </a:prstGeom>
        </p:spPr>
      </p:pic>
      <p:pic>
        <p:nvPicPr>
          <p:cNvPr id="23" name="Picture 22" descr="Logo, icon, circle&#10;&#10;Description automatically generated">
            <a:extLst>
              <a:ext uri="{FF2B5EF4-FFF2-40B4-BE49-F238E27FC236}">
                <a16:creationId xmlns:a16="http://schemas.microsoft.com/office/drawing/2014/main" id="{99793C42-7FC4-41DE-95FE-A8D87A537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998" y="3101516"/>
            <a:ext cx="805447" cy="80544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6196BBBF-B3F3-47B4-AFE4-40BC48F0477A}"/>
              </a:ext>
            </a:extLst>
          </p:cNvPr>
          <p:cNvSpPr txBox="1"/>
          <p:nvPr/>
        </p:nvSpPr>
        <p:spPr>
          <a:xfrm>
            <a:off x="1532382" y="2081999"/>
            <a:ext cx="67706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Takes 5 – 6 minutes to complete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D22A19B-61BB-40C1-9490-CFBA2AA4281E}"/>
              </a:ext>
            </a:extLst>
          </p:cNvPr>
          <p:cNvSpPr txBox="1"/>
          <p:nvPr/>
        </p:nvSpPr>
        <p:spPr>
          <a:xfrm>
            <a:off x="1532381" y="3027185"/>
            <a:ext cx="85260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Receive an instant Protection Score with personalized resources and guidance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C2E1B13-80D8-425C-B0E2-27C2D13795A7}"/>
              </a:ext>
            </a:extLst>
          </p:cNvPr>
          <p:cNvSpPr txBox="1"/>
          <p:nvPr/>
        </p:nvSpPr>
        <p:spPr>
          <a:xfrm>
            <a:off x="1532381" y="4390789"/>
            <a:ext cx="9127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354B"/>
                </a:solidFill>
                <a:latin typeface="Gill Sans MT"/>
              </a:rPr>
              <a:t>Average savings of $1,300 in annual health care costs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5FD2D9-A37E-4478-B68E-E1CA5FC0F28D}"/>
              </a:ext>
            </a:extLst>
          </p:cNvPr>
          <p:cNvSpPr/>
          <p:nvPr/>
        </p:nvSpPr>
        <p:spPr>
          <a:xfrm>
            <a:off x="-2" y="5387475"/>
            <a:ext cx="12192002" cy="1470525"/>
          </a:xfrm>
          <a:prstGeom prst="rect">
            <a:avLst/>
          </a:prstGeom>
          <a:solidFill>
            <a:srgbClr val="74A3D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9" name="Picture 28" descr="Logo&#10;&#10;Description automatically generated with medium confidence">
            <a:extLst>
              <a:ext uri="{FF2B5EF4-FFF2-40B4-BE49-F238E27FC236}">
                <a16:creationId xmlns:a16="http://schemas.microsoft.com/office/drawing/2014/main" id="{54FE368E-633F-4E02-9079-78D962BBD4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98108">
            <a:off x="171785" y="5295371"/>
            <a:ext cx="2316625" cy="165473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9C6B94F1-B4F8-498A-89C4-D1320C40DBE9}"/>
              </a:ext>
            </a:extLst>
          </p:cNvPr>
          <p:cNvSpPr txBox="1"/>
          <p:nvPr/>
        </p:nvSpPr>
        <p:spPr>
          <a:xfrm>
            <a:off x="1377848" y="5807438"/>
            <a:ext cx="94363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C354B"/>
                </a:solidFill>
                <a:latin typeface="Gill Sans MT"/>
              </a:rPr>
              <a:t>www.myhealthmath.com/cloudflare2023</a:t>
            </a:r>
          </a:p>
        </p:txBody>
      </p:sp>
      <p:pic>
        <p:nvPicPr>
          <p:cNvPr id="10" name="Picture 9" descr="Icon&#10;&#10;Description automatically generated">
            <a:extLst>
              <a:ext uri="{FF2B5EF4-FFF2-40B4-BE49-F238E27FC236}">
                <a16:creationId xmlns:a16="http://schemas.microsoft.com/office/drawing/2014/main" id="{BC7F64CF-C199-48B5-812B-7E03B208E9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604" y="279685"/>
            <a:ext cx="2313930" cy="1129287"/>
          </a:xfrm>
          <a:prstGeom prst="rect">
            <a:avLst/>
          </a:prstGeom>
        </p:spPr>
      </p:pic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88F088B3-4250-FD40-8ADA-4EE4BB1A6B5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675" y="5387475"/>
            <a:ext cx="1472400" cy="147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1548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521F8559B14E48B476D4399D32E6E3" ma:contentTypeVersion="17" ma:contentTypeDescription="Create a new document." ma:contentTypeScope="" ma:versionID="8d094344b5efc07317c6cdac8dbb0f10">
  <xsd:schema xmlns:xsd="http://www.w3.org/2001/XMLSchema" xmlns:xs="http://www.w3.org/2001/XMLSchema" xmlns:p="http://schemas.microsoft.com/office/2006/metadata/properties" xmlns:ns2="5f3abc59-2d54-47f5-9e28-4b02bed357b9" xmlns:ns3="d17b98f1-e1dc-4e66-83bb-154e861269dc" targetNamespace="http://schemas.microsoft.com/office/2006/metadata/properties" ma:root="true" ma:fieldsID="8587d0c9b70010d738db7a58110ff436" ns2:_="" ns3:_="">
    <xsd:import namespace="5f3abc59-2d54-47f5-9e28-4b02bed357b9"/>
    <xsd:import namespace="d17b98f1-e1dc-4e66-83bb-154e861269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abc59-2d54-47f5-9e28-4b02bed357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52de11c-59f5-413a-8cfd-dc3e162f2e0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b98f1-e1dc-4e66-83bb-154e86126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825422a2-5bb2-4873-a07a-5c3b8b717da5}" ma:internalName="TaxCatchAll" ma:showField="CatchAllData" ma:web="d17b98f1-e1dc-4e66-83bb-154e861269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f3abc59-2d54-47f5-9e28-4b02bed357b9">
      <Terms xmlns="http://schemas.microsoft.com/office/infopath/2007/PartnerControls"/>
    </lcf76f155ced4ddcb4097134ff3c332f>
    <TaxCatchAll xmlns="d17b98f1-e1dc-4e66-83bb-154e861269dc" xsi:nil="true"/>
  </documentManagement>
</p:properties>
</file>

<file path=customXml/itemProps1.xml><?xml version="1.0" encoding="utf-8"?>
<ds:datastoreItem xmlns:ds="http://schemas.openxmlformats.org/officeDocument/2006/customXml" ds:itemID="{6658BAE2-7B20-4D55-8614-7ADFF8990B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830D861-F63A-4367-92CE-9E6D293F3C1D}"/>
</file>

<file path=customXml/itemProps3.xml><?xml version="1.0" encoding="utf-8"?>
<ds:datastoreItem xmlns:ds="http://schemas.openxmlformats.org/officeDocument/2006/customXml" ds:itemID="{3DF538F8-2FB5-4EEA-BDF8-D317522039DB}">
  <ds:schemaRefs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17b98f1-e1dc-4e66-83bb-154e861269dc"/>
    <ds:schemaRef ds:uri="5f3abc59-2d54-47f5-9e28-4b02bed357b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Rogers</dc:creator>
  <cp:lastModifiedBy>Karina Alexander</cp:lastModifiedBy>
  <cp:revision>2</cp:revision>
  <dcterms:created xsi:type="dcterms:W3CDTF">2022-09-05T18:09:46Z</dcterms:created>
  <dcterms:modified xsi:type="dcterms:W3CDTF">2022-09-30T13:19:33Z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0x0101003F521F8559B14E48B476D4399D32E6E3</vt:lpwstr>
  </property>
  <property fmtid="{D5CDD505-2E9C-101B-9397-08002B2CF9AE}" pid="3" name="MediaServiceImageTags">
    <vt:lpwstr/>
  </property>
</Properties>
</file>