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9"/>
  </p:notesMasterIdLst>
  <p:sldIdLst>
    <p:sldId id="357" r:id="rId6"/>
    <p:sldId id="2147374990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9DDFFC-83FA-44F1-88A7-69BE908E7D05}" v="39" dt="2023-08-28T20:58:06.5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438" autoAdjust="0"/>
  </p:normalViewPr>
  <p:slideViewPr>
    <p:cSldViewPr snapToGrid="0">
      <p:cViewPr varScale="1">
        <p:scale>
          <a:sx n="86" d="100"/>
          <a:sy n="86" d="100"/>
        </p:scale>
        <p:origin x="15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an added bonus, all employees who use Decision Doc will be entered into a $5,000 sweepstakes opportunity.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you have to do is use Decision Doc to get your personal Protection Score.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team at HYKE is managing this sweepstakes opportunity, so please reach out to them with any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BB8D8114-BC1D-2E28-8EFA-77B5C8D7AAA3}"/>
              </a:ext>
            </a:extLst>
          </p:cNvPr>
          <p:cNvGrpSpPr/>
          <p:nvPr userDrawn="1"/>
        </p:nvGrpSpPr>
        <p:grpSpPr>
          <a:xfrm>
            <a:off x="6966012" y="2035595"/>
            <a:ext cx="9949465" cy="9949609"/>
            <a:chOff x="6427792" y="1083290"/>
            <a:chExt cx="9949465" cy="9949609"/>
          </a:xfrm>
          <a:noFill/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DAF8BFD-6271-6066-6B4C-F111A6058F22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CB91C86-E400-CC88-0AD7-95D53641C815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E99A89A-F70A-ACA9-27BC-4D76876BBF0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E59F573-1D9C-A531-3C5E-EB2FC7E0093E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1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hyperlink" Target="http://www.myhyke.com/corebts202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hyke.com/corebts202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0.png"/><Relationship Id="rId4" Type="http://schemas.openxmlformats.org/officeDocument/2006/relationships/hyperlink" Target="mailto:questions@letshyke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EE2DBC4-F0AC-CDD4-BEB7-847EA08ED3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2256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14"/>
              </a:rPr>
              <a:t>www.myhyke.com/corebts2024</a:t>
            </a:r>
            <a:r>
              <a:rPr lang="en-US" sz="14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14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36" name="Picture 3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9867B02-F5F4-E3F0-23C4-7B21CC91B0E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3137" y="2052828"/>
            <a:ext cx="825190" cy="80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3C8C48-55DC-F6B9-D77F-775DB51D0F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9" y="1924286"/>
            <a:ext cx="6620036" cy="2308845"/>
          </a:xfrm>
        </p:spPr>
        <p:txBody>
          <a:bodyPr/>
          <a:lstStyle/>
          <a:p>
            <a:pPr algn="l"/>
            <a:r>
              <a:rPr lang="en-US" sz="2800" b="1" i="0" u="none" strike="noStrike" baseline="0" dirty="0">
                <a:solidFill>
                  <a:schemeClr val="tx1"/>
                </a:solidFill>
                <a:latin typeface="Ambit" panose="00000500000000000000" pitchFamily="50" charset="0"/>
              </a:rPr>
              <a:t>$5,000 Sweepstakes* Opportunity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mbit" panose="00000500000000000000" pitchFamily="50" charset="0"/>
              </a:rPr>
              <a:t>All employees who use Decision Doc during Open Enrollment will automatically be entered into a $5,000 Sweepstakes.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mbit" panose="00000500000000000000" pitchFamily="5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9BBB9-7D37-40F8-1C8F-834177F833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chance to win BIG</a:t>
            </a: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59BAD062-5EE5-0905-FF76-B99E3E720113}"/>
              </a:ext>
            </a:extLst>
          </p:cNvPr>
          <p:cNvSpPr txBox="1"/>
          <p:nvPr/>
        </p:nvSpPr>
        <p:spPr>
          <a:xfrm>
            <a:off x="1779572" y="4233131"/>
            <a:ext cx="9258542" cy="1069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3"/>
              </a:rPr>
              <a:t>www.myhyke.com/corebts2024</a:t>
            </a: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8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F7881-44B0-D638-2B11-6CABC7CE97D5}"/>
              </a:ext>
            </a:extLst>
          </p:cNvPr>
          <p:cNvSpPr txBox="1"/>
          <p:nvPr/>
        </p:nvSpPr>
        <p:spPr>
          <a:xfrm>
            <a:off x="598449" y="6161816"/>
            <a:ext cx="6447064" cy="608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* NO PURCHASE NECESSARY. MUST BE RESIDENT OF THE UNITED STATES OR DISTRICT OF COLUMBIA, 18 OR OLDER. VOID WHERE PROHIBITED. USE DECISION DOC TO ENTER. BEGINS AT 8 AM CST ON AUGUST 1, 2023 AND ENDS AT 11 PM CST ON DECEMBER 31, 2023. PRIZE: ONE (1) $5,000 CASH PRIZE. ADDITIONAL TERMS APPLY. FOR MORE DETAILS INCLUDING ALTERNATIVE METHOD OF ENTRY SEE OFFICIAL RULES AT WWW.LETSHYKE.COM/SWEEPSTAKES-OFFICIAL-RULES-5K-JANUARY2024. SPONSOR: HYKE  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50F3816B-0DA8-5ABA-503A-6FD0729E6084}"/>
              </a:ext>
            </a:extLst>
          </p:cNvPr>
          <p:cNvSpPr txBox="1"/>
          <p:nvPr/>
        </p:nvSpPr>
        <p:spPr>
          <a:xfrm>
            <a:off x="598449" y="5563847"/>
            <a:ext cx="9258542" cy="337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Questions? Email HYKE: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4"/>
              </a:rPr>
              <a:t>questions@letshyke.com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000" i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highlight>
                <a:srgbClr val="FFFF00"/>
              </a:highlight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78E4311-A43E-DF77-A154-2D528D957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291" y="4495319"/>
            <a:ext cx="825190" cy="80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61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7d347568dc0ed6fd917f2fbbc4b703ce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10d368d82f529482fa73d907c308ad83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0657104-01d7-4fa7-aa3c-3c2e8e362e42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ACCD5C9-8C16-4CB8-BB7A-B4713BEE81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3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627</Words>
  <Application>Microsoft Office PowerPoint</Application>
  <PresentationFormat>Widescreen</PresentationFormat>
  <Paragraphs>41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Ambit</vt:lpstr>
      <vt:lpstr>Ambit Light</vt:lpstr>
      <vt:lpstr>Arial</vt:lpstr>
      <vt:lpstr>Calibri</vt:lpstr>
      <vt:lpstr>Calibri Light</vt:lpstr>
      <vt:lpstr>Open Sans</vt:lpstr>
      <vt:lpstr>Wingdings</vt:lpstr>
      <vt:lpstr>Office Theme</vt:lpstr>
      <vt:lpstr>1_Office Theme</vt:lpstr>
      <vt:lpstr>PowerPoint Presentation</vt:lpstr>
      <vt:lpstr>PowerPoint Presentation</vt:lpstr>
      <vt:lpstr>A chance to win BIG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Megan Sullivan</cp:lastModifiedBy>
  <cp:revision>4</cp:revision>
  <dcterms:created xsi:type="dcterms:W3CDTF">2023-07-28T11:38:08Z</dcterms:created>
  <dcterms:modified xsi:type="dcterms:W3CDTF">2023-09-06T15:29:37Z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