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9"/>
  </p:notesMasterIdLst>
  <p:sldIdLst>
    <p:sldId id="357" r:id="rId6"/>
    <p:sldId id="2147374990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283CBB-CD82-7779-7B43-6DA54DA64431}" v="66" dt="2023-09-22T17:44:38.686"/>
    <p1510:client id="{DA97B930-6C0A-97B8-F2A9-5D0E9BB196E2}" v="15" dt="2023-09-22T17:49:14.4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438" autoAdjust="0"/>
  </p:normalViewPr>
  <p:slideViewPr>
    <p:cSldViewPr snapToGrid="0">
      <p:cViewPr varScale="1">
        <p:scale>
          <a:sx n="97" d="100"/>
          <a:sy n="97" d="100"/>
        </p:scale>
        <p:origin x="2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a Abbamonte" userId="S::andrea.abbamonte@letshyke.com::8bb192c5-1636-4e84-b4d5-00f9c5cab835" providerId="AD" clId="Web-{D4822FF8-286F-4001-9E39-A2930D8A201A}"/>
    <pc:docChg chg="modSld">
      <pc:chgData name="Andrea Abbamonte" userId="S::andrea.abbamonte@letshyke.com::8bb192c5-1636-4e84-b4d5-00f9c5cab835" providerId="AD" clId="Web-{D4822FF8-286F-4001-9E39-A2930D8A201A}" dt="2023-09-05T21:09:26.544" v="3" actId="1076"/>
      <pc:docMkLst>
        <pc:docMk/>
      </pc:docMkLst>
      <pc:sldChg chg="modSp">
        <pc:chgData name="Andrea Abbamonte" userId="S::andrea.abbamonte@letshyke.com::8bb192c5-1636-4e84-b4d5-00f9c5cab835" providerId="AD" clId="Web-{D4822FF8-286F-4001-9E39-A2930D8A201A}" dt="2023-09-05T21:09:26.544" v="3" actId="1076"/>
        <pc:sldMkLst>
          <pc:docMk/>
          <pc:sldMk cId="1443693049" sldId="2147374997"/>
        </pc:sldMkLst>
        <pc:spChg chg="mod">
          <ac:chgData name="Andrea Abbamonte" userId="S::andrea.abbamonte@letshyke.com::8bb192c5-1636-4e84-b4d5-00f9c5cab835" providerId="AD" clId="Web-{D4822FF8-286F-4001-9E39-A2930D8A201A}" dt="2023-09-05T21:09:26.544" v="3" actId="1076"/>
          <ac:spMkLst>
            <pc:docMk/>
            <pc:sldMk cId="1443693049" sldId="2147374997"/>
            <ac:spMk id="28" creationId="{BB7B09AA-0D92-2092-F601-45B29855FD9C}"/>
          </ac:spMkLst>
        </pc:spChg>
      </pc:sldChg>
    </pc:docChg>
  </pc:docChgLst>
  <pc:docChgLst>
    <pc:chgData name="Andrea Abbamonte" userId="S::andrea.abbamonte@letshyke.com::8bb192c5-1636-4e84-b4d5-00f9c5cab835" providerId="AD" clId="Web-{237E6520-E50D-47B3-A7DE-A96885E1BEFF}"/>
    <pc:docChg chg="modSld">
      <pc:chgData name="Andrea Abbamonte" userId="S::andrea.abbamonte@letshyke.com::8bb192c5-1636-4e84-b4d5-00f9c5cab835" providerId="AD" clId="Web-{237E6520-E50D-47B3-A7DE-A96885E1BEFF}" dt="2023-09-05T21:21:11.974" v="3" actId="1076"/>
      <pc:docMkLst>
        <pc:docMk/>
      </pc:docMkLst>
      <pc:sldChg chg="modSp">
        <pc:chgData name="Andrea Abbamonte" userId="S::andrea.abbamonte@letshyke.com::8bb192c5-1636-4e84-b4d5-00f9c5cab835" providerId="AD" clId="Web-{237E6520-E50D-47B3-A7DE-A96885E1BEFF}" dt="2023-09-05T21:21:11.974" v="3" actId="1076"/>
        <pc:sldMkLst>
          <pc:docMk/>
          <pc:sldMk cId="2029168225" sldId="2147374990"/>
        </pc:sldMkLst>
        <pc:spChg chg="mod">
          <ac:chgData name="Andrea Abbamonte" userId="S::andrea.abbamonte@letshyke.com::8bb192c5-1636-4e84-b4d5-00f9c5cab835" providerId="AD" clId="Web-{237E6520-E50D-47B3-A7DE-A96885E1BEFF}" dt="2023-09-05T21:21:11.974" v="3" actId="1076"/>
          <ac:spMkLst>
            <pc:docMk/>
            <pc:sldMk cId="2029168225" sldId="2147374990"/>
            <ac:spMk id="28" creationId="{BB7B09AA-0D92-2092-F601-45B29855FD9C}"/>
          </ac:spMkLst>
        </pc:spChg>
      </pc:sldChg>
    </pc:docChg>
  </pc:docChgLst>
  <pc:docChgLst>
    <pc:chgData name="Becky Fittro" userId="S::becky.fittro@letshyke.com::c90f0720-88b7-4fde-9817-bbeeb1ff5945" providerId="AD" clId="Web-{65283CBB-CD82-7779-7B43-6DA54DA64431}"/>
    <pc:docChg chg="modSld">
      <pc:chgData name="Becky Fittro" userId="S::becky.fittro@letshyke.com::c90f0720-88b7-4fde-9817-bbeeb1ff5945" providerId="AD" clId="Web-{65283CBB-CD82-7779-7B43-6DA54DA64431}" dt="2023-09-22T17:44:38.686" v="50" actId="20577"/>
      <pc:docMkLst>
        <pc:docMk/>
      </pc:docMkLst>
      <pc:sldChg chg="modSp">
        <pc:chgData name="Becky Fittro" userId="S::becky.fittro@letshyke.com::c90f0720-88b7-4fde-9817-bbeeb1ff5945" providerId="AD" clId="Web-{65283CBB-CD82-7779-7B43-6DA54DA64431}" dt="2023-09-22T17:42:54.043" v="7" actId="20577"/>
        <pc:sldMkLst>
          <pc:docMk/>
          <pc:sldMk cId="2375773656" sldId="357"/>
        </pc:sldMkLst>
        <pc:spChg chg="mod">
          <ac:chgData name="Becky Fittro" userId="S::becky.fittro@letshyke.com::c90f0720-88b7-4fde-9817-bbeeb1ff5945" providerId="AD" clId="Web-{65283CBB-CD82-7779-7B43-6DA54DA64431}" dt="2023-09-22T17:42:54.043" v="7" actId="20577"/>
          <ac:spMkLst>
            <pc:docMk/>
            <pc:sldMk cId="2375773656" sldId="357"/>
            <ac:spMk id="27" creationId="{FEE2DBC4-F0AC-CDD4-BEB7-847EA08ED385}"/>
          </ac:spMkLst>
        </pc:spChg>
      </pc:sldChg>
      <pc:sldChg chg="addSp delSp modSp">
        <pc:chgData name="Becky Fittro" userId="S::becky.fittro@letshyke.com::c90f0720-88b7-4fde-9817-bbeeb1ff5945" providerId="AD" clId="Web-{65283CBB-CD82-7779-7B43-6DA54DA64431}" dt="2023-09-22T17:44:38.686" v="50" actId="20577"/>
        <pc:sldMkLst>
          <pc:docMk/>
          <pc:sldMk cId="2029168225" sldId="2147374990"/>
        </pc:sldMkLst>
        <pc:spChg chg="mod">
          <ac:chgData name="Becky Fittro" userId="S::becky.fittro@letshyke.com::c90f0720-88b7-4fde-9817-bbeeb1ff5945" providerId="AD" clId="Web-{65283CBB-CD82-7779-7B43-6DA54DA64431}" dt="2023-09-22T17:44:38.686" v="50" actId="20577"/>
          <ac:spMkLst>
            <pc:docMk/>
            <pc:sldMk cId="2029168225" sldId="2147374990"/>
            <ac:spMk id="6" creationId="{2403DC0C-16B3-DCD3-1958-903742949DA9}"/>
          </ac:spMkLst>
        </pc:spChg>
        <pc:spChg chg="del">
          <ac:chgData name="Becky Fittro" userId="S::becky.fittro@letshyke.com::c90f0720-88b7-4fde-9817-bbeeb1ff5945" providerId="AD" clId="Web-{65283CBB-CD82-7779-7B43-6DA54DA64431}" dt="2023-09-22T17:43:02.902" v="8"/>
          <ac:spMkLst>
            <pc:docMk/>
            <pc:sldMk cId="2029168225" sldId="2147374990"/>
            <ac:spMk id="30" creationId="{6B0A8AAD-ED2F-8681-432E-FBFCB3387280}"/>
          </ac:spMkLst>
        </pc:spChg>
        <pc:picChg chg="add mod">
          <ac:chgData name="Becky Fittro" userId="S::becky.fittro@letshyke.com::c90f0720-88b7-4fde-9817-bbeeb1ff5945" providerId="AD" clId="Web-{65283CBB-CD82-7779-7B43-6DA54DA64431}" dt="2023-09-22T17:43:39.356" v="14" actId="1076"/>
          <ac:picMkLst>
            <pc:docMk/>
            <pc:sldMk cId="2029168225" sldId="2147374990"/>
            <ac:picMk id="33" creationId="{2A4E056A-076A-2CBA-2475-ED87ED753E53}"/>
          </ac:picMkLst>
        </pc:picChg>
      </pc:sldChg>
    </pc:docChg>
  </pc:docChgLst>
  <pc:docChgLst>
    <pc:chgData name="Becky Fittro" userId="S::becky.fittro@letshyke.com::c90f0720-88b7-4fde-9817-bbeeb1ff5945" providerId="AD" clId="Web-{DA97B930-6C0A-97B8-F2A9-5D0E9BB196E2}"/>
    <pc:docChg chg="modSld">
      <pc:chgData name="Becky Fittro" userId="S::becky.fittro@letshyke.com::c90f0720-88b7-4fde-9817-bbeeb1ff5945" providerId="AD" clId="Web-{DA97B930-6C0A-97B8-F2A9-5D0E9BB196E2}" dt="2023-09-22T17:49:14.446" v="7" actId="1076"/>
      <pc:docMkLst>
        <pc:docMk/>
      </pc:docMkLst>
      <pc:sldChg chg="addSp delSp modSp">
        <pc:chgData name="Becky Fittro" userId="S::becky.fittro@letshyke.com::c90f0720-88b7-4fde-9817-bbeeb1ff5945" providerId="AD" clId="Web-{DA97B930-6C0A-97B8-F2A9-5D0E9BB196E2}" dt="2023-09-22T17:49:14.446" v="7" actId="1076"/>
        <pc:sldMkLst>
          <pc:docMk/>
          <pc:sldMk cId="2029168225" sldId="2147374990"/>
        </pc:sldMkLst>
        <pc:spChg chg="mod">
          <ac:chgData name="Becky Fittro" userId="S::becky.fittro@letshyke.com::c90f0720-88b7-4fde-9817-bbeeb1ff5945" providerId="AD" clId="Web-{DA97B930-6C0A-97B8-F2A9-5D0E9BB196E2}" dt="2023-09-22T17:49:00.695" v="4" actId="20577"/>
          <ac:spMkLst>
            <pc:docMk/>
            <pc:sldMk cId="2029168225" sldId="2147374990"/>
            <ac:spMk id="6" creationId="{2403DC0C-16B3-DCD3-1958-903742949DA9}"/>
          </ac:spMkLst>
        </pc:spChg>
        <pc:spChg chg="add mod">
          <ac:chgData name="Becky Fittro" userId="S::becky.fittro@letshyke.com::c90f0720-88b7-4fde-9817-bbeeb1ff5945" providerId="AD" clId="Web-{DA97B930-6C0A-97B8-F2A9-5D0E9BB196E2}" dt="2023-09-22T17:49:14.446" v="7" actId="1076"/>
          <ac:spMkLst>
            <pc:docMk/>
            <pc:sldMk cId="2029168225" sldId="2147374990"/>
            <ac:spMk id="34" creationId="{811E634D-044C-8872-11F5-27B943047595}"/>
          </ac:spMkLst>
        </pc:spChg>
        <pc:picChg chg="del">
          <ac:chgData name="Becky Fittro" userId="S::becky.fittro@letshyke.com::c90f0720-88b7-4fde-9817-bbeeb1ff5945" providerId="AD" clId="Web-{DA97B930-6C0A-97B8-F2A9-5D0E9BB196E2}" dt="2023-09-22T17:49:01.977" v="5"/>
          <ac:picMkLst>
            <pc:docMk/>
            <pc:sldMk cId="2029168225" sldId="2147374990"/>
            <ac:picMk id="33" creationId="{2A4E056A-076A-2CBA-2475-ED87ED753E53}"/>
          </ac:picMkLst>
        </pc:picChg>
      </pc:sldChg>
    </pc:docChg>
  </pc:docChgLst>
  <pc:docChgLst>
    <pc:chgData name="Heather Rogers" userId="47c9dfdc-fa97-4703-b9f2-3538a58fe55d" providerId="ADAL" clId="{4B62C1B3-5E68-44AF-B7EC-7C3F8D2BDC82}"/>
    <pc:docChg chg="modSld">
      <pc:chgData name="Heather Rogers" userId="47c9dfdc-fa97-4703-b9f2-3538a58fe55d" providerId="ADAL" clId="{4B62C1B3-5E68-44AF-B7EC-7C3F8D2BDC82}" dt="2023-09-21T21:40:10.422" v="11" actId="20577"/>
      <pc:docMkLst>
        <pc:docMk/>
      </pc:docMkLst>
      <pc:sldChg chg="modNotesTx">
        <pc:chgData name="Heather Rogers" userId="47c9dfdc-fa97-4703-b9f2-3538a58fe55d" providerId="ADAL" clId="{4B62C1B3-5E68-44AF-B7EC-7C3F8D2BDC82}" dt="2023-09-21T21:40:10.422" v="11" actId="20577"/>
        <pc:sldMkLst>
          <pc:docMk/>
          <pc:sldMk cId="3535348627" sldId="2147374991"/>
        </pc:sldMkLst>
      </pc:sldChg>
    </pc:docChg>
  </pc:docChgLst>
  <pc:docChgLst>
    <pc:chgData name="Heather Rogers" userId="51c5b8bd-d1bb-4c02-a63d-636a29cc9638" providerId="ADAL" clId="{FB9DDFFC-83FA-44F1-88A7-69BE908E7D05}"/>
    <pc:docChg chg="custSel modSld">
      <pc:chgData name="Heather Rogers" userId="51c5b8bd-d1bb-4c02-a63d-636a29cc9638" providerId="ADAL" clId="{FB9DDFFC-83FA-44F1-88A7-69BE908E7D05}" dt="2023-08-30T15:03:05.465" v="23" actId="20577"/>
      <pc:docMkLst>
        <pc:docMk/>
      </pc:docMkLst>
      <pc:sldChg chg="modSp mod">
        <pc:chgData name="Heather Rogers" userId="51c5b8bd-d1bb-4c02-a63d-636a29cc9638" providerId="ADAL" clId="{FB9DDFFC-83FA-44F1-88A7-69BE908E7D05}" dt="2023-08-30T15:02:58.484" v="22" actId="20577"/>
        <pc:sldMkLst>
          <pc:docMk/>
          <pc:sldMk cId="3535348627" sldId="2147374991"/>
        </pc:sldMkLst>
        <pc:spChg chg="mod">
          <ac:chgData name="Heather Rogers" userId="51c5b8bd-d1bb-4c02-a63d-636a29cc9638" providerId="ADAL" clId="{FB9DDFFC-83FA-44F1-88A7-69BE908E7D05}" dt="2023-08-30T15:02:58.484" v="22" actId="20577"/>
          <ac:spMkLst>
            <pc:docMk/>
            <pc:sldMk cId="3535348627" sldId="2147374991"/>
            <ac:spMk id="2" creationId="{833C8C48-55DC-F6B9-D77F-775DB51D0F2E}"/>
          </ac:spMkLst>
        </pc:spChg>
      </pc:sldChg>
      <pc:sldChg chg="modSp mod">
        <pc:chgData name="Heather Rogers" userId="51c5b8bd-d1bb-4c02-a63d-636a29cc9638" providerId="ADAL" clId="{FB9DDFFC-83FA-44F1-88A7-69BE908E7D05}" dt="2023-08-28T21:04:33.548" v="21" actId="20577"/>
        <pc:sldMkLst>
          <pc:docMk/>
          <pc:sldMk cId="3652850390" sldId="2147374992"/>
        </pc:sldMkLst>
        <pc:spChg chg="mod">
          <ac:chgData name="Heather Rogers" userId="51c5b8bd-d1bb-4c02-a63d-636a29cc9638" providerId="ADAL" clId="{FB9DDFFC-83FA-44F1-88A7-69BE908E7D05}" dt="2023-08-28T21:04:33.548" v="21" actId="20577"/>
          <ac:spMkLst>
            <pc:docMk/>
            <pc:sldMk cId="3652850390" sldId="2147374992"/>
            <ac:spMk id="5" creationId="{6AC38C8A-138C-C7E0-32FC-5D27CE91997F}"/>
          </ac:spMkLst>
        </pc:spChg>
      </pc:sldChg>
      <pc:sldChg chg="modSp mod">
        <pc:chgData name="Heather Rogers" userId="51c5b8bd-d1bb-4c02-a63d-636a29cc9638" providerId="ADAL" clId="{FB9DDFFC-83FA-44F1-88A7-69BE908E7D05}" dt="2023-08-30T15:03:05.465" v="23" actId="20577"/>
        <pc:sldMkLst>
          <pc:docMk/>
          <pc:sldMk cId="2171865067" sldId="2147374996"/>
        </pc:sldMkLst>
        <pc:spChg chg="mod">
          <ac:chgData name="Heather Rogers" userId="51c5b8bd-d1bb-4c02-a63d-636a29cc9638" providerId="ADAL" clId="{FB9DDFFC-83FA-44F1-88A7-69BE908E7D05}" dt="2023-08-30T15:03:05.465" v="23" actId="20577"/>
          <ac:spMkLst>
            <pc:docMk/>
            <pc:sldMk cId="2171865067" sldId="2147374996"/>
            <ac:spMk id="2" creationId="{833C8C48-55DC-F6B9-D77F-775DB51D0F2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an added bonus, all employees who use Decision Doc will be entered into a $5,000 sweepstakes opportunity.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you have to do is use Decision Doc to get your personal Protection Score.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team at HYKE is managing this sweepstakes opportunity, so please reach out to them with any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BB8D8114-BC1D-2E28-8EFA-77B5C8D7AAA3}"/>
              </a:ext>
            </a:extLst>
          </p:cNvPr>
          <p:cNvGrpSpPr/>
          <p:nvPr userDrawn="1"/>
        </p:nvGrpSpPr>
        <p:grpSpPr>
          <a:xfrm>
            <a:off x="6966012" y="2035595"/>
            <a:ext cx="9949465" cy="9949609"/>
            <a:chOff x="6427792" y="1083290"/>
            <a:chExt cx="9949465" cy="9949609"/>
          </a:xfrm>
          <a:noFill/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DAF8BFD-6271-6066-6B4C-F111A6058F22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CB91C86-E400-CC88-0AD7-95D53641C815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E99A89A-F70A-ACA9-27BC-4D76876BBF0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E59F573-1D9C-A531-3C5E-EB2FC7E0093E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1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hyperlink" Target="http://www.myhyke.com/creativeworks202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hyke.com/creativeworks202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0.png"/><Relationship Id="rId4" Type="http://schemas.openxmlformats.org/officeDocument/2006/relationships/hyperlink" Target="mailto:questions@letshyke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EE2DBC4-F0AC-CDD4-BEB7-847EA08ED3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mbit Light"/>
              </a:rPr>
              <a:t>Brought to you by HYKE</a:t>
            </a:r>
            <a:endParaRPr lang="en-US" dirty="0"/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2256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  <a:endParaRPr lang="en-US" sz="1400" b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tx2"/>
                </a:solidFill>
                <a:latin typeface="Ambit"/>
                <a:ea typeface="Open Sans"/>
                <a:cs typeface="Open Sans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www.myhyke.com/creativeworks2024</a:t>
            </a:r>
            <a:r>
              <a:rPr lang="en-US" sz="1400" dirty="0">
                <a:solidFill>
                  <a:schemeClr val="tx2"/>
                </a:solidFill>
                <a:latin typeface="Ambit"/>
                <a:ea typeface="Open Sans"/>
                <a:cs typeface="Open Sans"/>
              </a:rPr>
              <a:t> </a:t>
            </a:r>
            <a:endParaRPr lang="en-US" sz="1400" b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mbit"/>
              <a:ea typeface="Open Sans"/>
              <a:cs typeface="Open San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11E634D-044C-8872-11F5-27B943047595}"/>
              </a:ext>
            </a:extLst>
          </p:cNvPr>
          <p:cNvSpPr/>
          <p:nvPr/>
        </p:nvSpPr>
        <p:spPr>
          <a:xfrm>
            <a:off x="629928" y="2011163"/>
            <a:ext cx="1001751" cy="9276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" name="Picture 2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855391F-E682-525B-AABA-BA9D97D43BD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9927" y="1989314"/>
            <a:ext cx="1001752" cy="10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3C8C48-55DC-F6B9-D77F-775DB51D0F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9" y="1924286"/>
            <a:ext cx="6620036" cy="2308845"/>
          </a:xfrm>
        </p:spPr>
        <p:txBody>
          <a:bodyPr/>
          <a:lstStyle/>
          <a:p>
            <a:pPr algn="l"/>
            <a:r>
              <a:rPr lang="en-US" sz="2800" b="1" i="0" u="none" strike="noStrike" baseline="0" dirty="0">
                <a:solidFill>
                  <a:schemeClr val="tx1"/>
                </a:solidFill>
                <a:latin typeface="Ambit" panose="00000500000000000000" pitchFamily="50" charset="0"/>
              </a:rPr>
              <a:t>$5,000 Sweepstakes* Opportunity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mbit" panose="00000500000000000000" pitchFamily="50" charset="0"/>
              </a:rPr>
              <a:t>All employees who use Decision Doc during Open Enrollment will automatically be entered into a $5,000 Sweepstakes.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mbit" panose="00000500000000000000" pitchFamily="5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9BBB9-7D37-40F8-1C8F-834177F833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chance to win BIG</a:t>
            </a: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59BAD062-5EE5-0905-FF76-B99E3E720113}"/>
              </a:ext>
            </a:extLst>
          </p:cNvPr>
          <p:cNvSpPr txBox="1"/>
          <p:nvPr/>
        </p:nvSpPr>
        <p:spPr>
          <a:xfrm>
            <a:off x="1779572" y="4233131"/>
            <a:ext cx="9258542" cy="1069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tx2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www.myhyke.com/creativeworks2024</a:t>
            </a:r>
            <a:r>
              <a:rPr lang="en-US" sz="2800" dirty="0">
                <a:solidFill>
                  <a:schemeClr val="tx2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 </a:t>
            </a:r>
            <a:endParaRPr kumimoji="0" sz="2800" b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D1CE9F-BF13-141F-4F87-2CC5A085EE8E}"/>
              </a:ext>
            </a:extLst>
          </p:cNvPr>
          <p:cNvSpPr/>
          <p:nvPr/>
        </p:nvSpPr>
        <p:spPr>
          <a:xfrm>
            <a:off x="598449" y="4352117"/>
            <a:ext cx="1001752" cy="9509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F7881-44B0-D638-2B11-6CABC7CE97D5}"/>
              </a:ext>
            </a:extLst>
          </p:cNvPr>
          <p:cNvSpPr txBox="1"/>
          <p:nvPr/>
        </p:nvSpPr>
        <p:spPr>
          <a:xfrm>
            <a:off x="598449" y="6161816"/>
            <a:ext cx="6447064" cy="608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* NO PURCHASE NECESSARY. MUST BE RESIDENT OF THE UNITED STATES OR DISTRICT OF COLUMBIA, 18 OR OLDER. VOID WHERE PROHIBITED. USE DECISION DOC TO ENTER. BEGINS AT 8 AM CST ON AUGUST 1, 2023 AND ENDS AT 11 PM CST ON DECEMBER 31, 2023. PRIZE: ONE (1) $5,000 CASH PRIZE. ADDITIONAL TERMS APPLY. FOR MORE DETAILS INCLUDING ALTERNATIVE METHOD OF ENTRY SEE OFFICIAL RULES AT WWW.LETSHYKE.COM/SWEEPSTAKES-OFFICIAL-RULES-5K-JANUARY2024. SPONSOR: HYKE  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50F3816B-0DA8-5ABA-503A-6FD0729E6084}"/>
              </a:ext>
            </a:extLst>
          </p:cNvPr>
          <p:cNvSpPr txBox="1"/>
          <p:nvPr/>
        </p:nvSpPr>
        <p:spPr>
          <a:xfrm>
            <a:off x="598449" y="5563847"/>
            <a:ext cx="9258542" cy="337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Questions? Email HYKE: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questions@letshyke.com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000" i="1" u="none" strike="noStrike" kern="1200" cap="none" spc="0" normalizeH="0" baseline="0" noProof="0" dirty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A92CE81-4786-A652-7D89-0EDE874CE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449" y="4326702"/>
            <a:ext cx="1001752" cy="10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61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7d347568dc0ed6fd917f2fbbc4b703ce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10d368d82f529482fa73d907c308ad83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0657104-01d7-4fa7-aa3c-3c2e8e362e42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2.xml><?xml version="1.0" encoding="utf-8"?>
<ds:datastoreItem xmlns:ds="http://schemas.openxmlformats.org/officeDocument/2006/customXml" ds:itemID="{8ACCD5C9-8C16-4CB8-BB7A-B4713BEE81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630</Words>
  <Application>Microsoft Office PowerPoint</Application>
  <PresentationFormat>Widescreen</PresentationFormat>
  <Paragraphs>41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Ambit</vt:lpstr>
      <vt:lpstr>Ambit Light</vt:lpstr>
      <vt:lpstr>Arial</vt:lpstr>
      <vt:lpstr>Calibri</vt:lpstr>
      <vt:lpstr>Calibri Light</vt:lpstr>
      <vt:lpstr>Open Sans</vt:lpstr>
      <vt:lpstr>Wingdings</vt:lpstr>
      <vt:lpstr>Office Theme</vt:lpstr>
      <vt:lpstr>1_Office Theme</vt:lpstr>
      <vt:lpstr>PowerPoint Presentation</vt:lpstr>
      <vt:lpstr>PowerPoint Presentation</vt:lpstr>
      <vt:lpstr>A chance to win BIG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Anna Baiungo</cp:lastModifiedBy>
  <cp:revision>31</cp:revision>
  <dcterms:created xsi:type="dcterms:W3CDTF">2023-07-28T11:38:08Z</dcterms:created>
  <dcterms:modified xsi:type="dcterms:W3CDTF">2023-10-11T13:35:36Z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