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C29B1-3100-46CF-AD97-5336A9010AA1}" v="5" dt="2023-10-06T14:03:41.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03FC29B1-3100-46CF-AD97-5336A9010AA1}"/>
    <pc:docChg chg="custSel delSld modSld">
      <pc:chgData name="Heather Rogers" userId="47c9dfdc-fa97-4703-b9f2-3538a58fe55d" providerId="ADAL" clId="{03FC29B1-3100-46CF-AD97-5336A9010AA1}" dt="2023-10-06T14:03:52.186" v="54" actId="478"/>
      <pc:docMkLst>
        <pc:docMk/>
      </pc:docMkLst>
      <pc:sldChg chg="addSp delSp modSp mod">
        <pc:chgData name="Heather Rogers" userId="47c9dfdc-fa97-4703-b9f2-3538a58fe55d" providerId="ADAL" clId="{03FC29B1-3100-46CF-AD97-5336A9010AA1}" dt="2023-10-06T14:03:52.186" v="54" actId="478"/>
        <pc:sldMkLst>
          <pc:docMk/>
          <pc:sldMk cId="3395361258" sldId="264"/>
        </pc:sldMkLst>
        <pc:spChg chg="mod">
          <ac:chgData name="Heather Rogers" userId="47c9dfdc-fa97-4703-b9f2-3538a58fe55d" providerId="ADAL" clId="{03FC29B1-3100-46CF-AD97-5336A9010AA1}" dt="2023-10-06T14:03:00.493" v="23" actId="20577"/>
          <ac:spMkLst>
            <pc:docMk/>
            <pc:sldMk cId="3395361258" sldId="264"/>
            <ac:spMk id="3" creationId="{59BAD062-5EE5-0905-FF76-B99E3E720113}"/>
          </ac:spMkLst>
        </pc:spChg>
        <pc:spChg chg="del">
          <ac:chgData name="Heather Rogers" userId="47c9dfdc-fa97-4703-b9f2-3538a58fe55d" providerId="ADAL" clId="{03FC29B1-3100-46CF-AD97-5336A9010AA1}" dt="2023-10-06T14:03:08.764" v="24" actId="478"/>
          <ac:spMkLst>
            <pc:docMk/>
            <pc:sldMk cId="3395361258" sldId="264"/>
            <ac:spMk id="4" creationId="{D8D1CE9F-BF13-141F-4F87-2CC5A085EE8E}"/>
          </ac:spMkLst>
        </pc:spChg>
        <pc:spChg chg="del">
          <ac:chgData name="Heather Rogers" userId="47c9dfdc-fa97-4703-b9f2-3538a58fe55d" providerId="ADAL" clId="{03FC29B1-3100-46CF-AD97-5336A9010AA1}" dt="2023-10-06T14:03:52.186" v="54" actId="478"/>
          <ac:spMkLst>
            <pc:docMk/>
            <pc:sldMk cId="3395361258" sldId="264"/>
            <ac:spMk id="9" creationId="{3B19A861-3500-62D7-CAB5-65B659D48A41}"/>
          </ac:spMkLst>
        </pc:spChg>
        <pc:picChg chg="add mod">
          <ac:chgData name="Heather Rogers" userId="47c9dfdc-fa97-4703-b9f2-3538a58fe55d" providerId="ADAL" clId="{03FC29B1-3100-46CF-AD97-5336A9010AA1}" dt="2023-10-06T14:03:14.140" v="27" actId="1076"/>
          <ac:picMkLst>
            <pc:docMk/>
            <pc:sldMk cId="3395361258" sldId="264"/>
            <ac:picMk id="10" creationId="{85679126-7DD3-CAC0-F3E2-53D260D57580}"/>
          </ac:picMkLst>
        </pc:picChg>
      </pc:sldChg>
      <pc:sldChg chg="addSp delSp modSp mod">
        <pc:chgData name="Heather Rogers" userId="47c9dfdc-fa97-4703-b9f2-3538a58fe55d" providerId="ADAL" clId="{03FC29B1-3100-46CF-AD97-5336A9010AA1}" dt="2023-10-06T14:03:46.138" v="53" actId="20577"/>
        <pc:sldMkLst>
          <pc:docMk/>
          <pc:sldMk cId="2029168225" sldId="2147374990"/>
        </pc:sldMkLst>
        <pc:spChg chg="mod">
          <ac:chgData name="Heather Rogers" userId="47c9dfdc-fa97-4703-b9f2-3538a58fe55d" providerId="ADAL" clId="{03FC29B1-3100-46CF-AD97-5336A9010AA1}" dt="2023-10-06T14:03:46.138" v="53" actId="20577"/>
          <ac:spMkLst>
            <pc:docMk/>
            <pc:sldMk cId="2029168225" sldId="2147374990"/>
            <ac:spMk id="6" creationId="{2403DC0C-16B3-DCD3-1958-903742949DA9}"/>
          </ac:spMkLst>
        </pc:spChg>
        <pc:spChg chg="del">
          <ac:chgData name="Heather Rogers" userId="47c9dfdc-fa97-4703-b9f2-3538a58fe55d" providerId="ADAL" clId="{03FC29B1-3100-46CF-AD97-5336A9010AA1}" dt="2023-10-06T14:03:18.392" v="28" actId="478"/>
          <ac:spMkLst>
            <pc:docMk/>
            <pc:sldMk cId="2029168225" sldId="2147374990"/>
            <ac:spMk id="30" creationId="{6B0A8AAD-ED2F-8681-432E-FBFCB3387280}"/>
          </ac:spMkLst>
        </pc:spChg>
        <pc:picChg chg="add mod">
          <ac:chgData name="Heather Rogers" userId="47c9dfdc-fa97-4703-b9f2-3538a58fe55d" providerId="ADAL" clId="{03FC29B1-3100-46CF-AD97-5336A9010AA1}" dt="2023-10-06T14:03:23.087" v="32" actId="1076"/>
          <ac:picMkLst>
            <pc:docMk/>
            <pc:sldMk cId="2029168225" sldId="2147374990"/>
            <ac:picMk id="2" creationId="{2B17D1E6-C8C6-AD3E-FDE5-5A8D80673DB0}"/>
          </ac:picMkLst>
        </pc:picChg>
      </pc:sldChg>
      <pc:sldChg chg="del">
        <pc:chgData name="Heather Rogers" userId="47c9dfdc-fa97-4703-b9f2-3538a58fe55d" providerId="ADAL" clId="{03FC29B1-3100-46CF-AD97-5336A9010AA1}" dt="2023-10-06T14:02:39.177" v="1" actId="47"/>
        <pc:sldMkLst>
          <pc:docMk/>
          <pc:sldMk cId="3535348627" sldId="2147374991"/>
        </pc:sldMkLst>
      </pc:sldChg>
      <pc:sldChg chg="del">
        <pc:chgData name="Heather Rogers" userId="47c9dfdc-fa97-4703-b9f2-3538a58fe55d" providerId="ADAL" clId="{03FC29B1-3100-46CF-AD97-5336A9010AA1}" dt="2023-10-06T14:02:19.357" v="0" actId="47"/>
        <pc:sldMkLst>
          <pc:docMk/>
          <pc:sldMk cId="3652850390" sldId="2147374992"/>
        </pc:sldMkLst>
      </pc:sldChg>
      <pc:sldChg chg="del">
        <pc:chgData name="Heather Rogers" userId="47c9dfdc-fa97-4703-b9f2-3538a58fe55d" providerId="ADAL" clId="{03FC29B1-3100-46CF-AD97-5336A9010AA1}" dt="2023-10-06T14:02:19.357" v="0" actId="47"/>
        <pc:sldMkLst>
          <pc:docMk/>
          <pc:sldMk cId="111225721" sldId="2147374993"/>
        </pc:sldMkLst>
      </pc:sldChg>
      <pc:sldChg chg="del">
        <pc:chgData name="Heather Rogers" userId="47c9dfdc-fa97-4703-b9f2-3538a58fe55d" providerId="ADAL" clId="{03FC29B1-3100-46CF-AD97-5336A9010AA1}" dt="2023-10-06T14:02:19.357" v="0" actId="47"/>
        <pc:sldMkLst>
          <pc:docMk/>
          <pc:sldMk cId="64880945" sldId="2147374994"/>
        </pc:sldMkLst>
      </pc:sldChg>
      <pc:sldChg chg="del">
        <pc:chgData name="Heather Rogers" userId="47c9dfdc-fa97-4703-b9f2-3538a58fe55d" providerId="ADAL" clId="{03FC29B1-3100-46CF-AD97-5336A9010AA1}" dt="2023-10-06T14:02:19.357" v="0" actId="47"/>
        <pc:sldMkLst>
          <pc:docMk/>
          <pc:sldMk cId="2420782340" sldId="2147374995"/>
        </pc:sldMkLst>
      </pc:sldChg>
      <pc:sldChg chg="del">
        <pc:chgData name="Heather Rogers" userId="47c9dfdc-fa97-4703-b9f2-3538a58fe55d" providerId="ADAL" clId="{03FC29B1-3100-46CF-AD97-5336A9010AA1}" dt="2023-10-06T14:02:19.357" v="0" actId="47"/>
        <pc:sldMkLst>
          <pc:docMk/>
          <pc:sldMk cId="1486473547" sldId="2147374996"/>
        </pc:sldMkLst>
      </pc:sldChg>
    </pc:docChg>
  </pc:docChgLst>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s://www.myhyke.com/crossagency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s://www.myhyke.com/crossagency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www.myhyke.com/crossagency2024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a:extLst>
              <a:ext uri="{FF2B5EF4-FFF2-40B4-BE49-F238E27FC236}">
                <a16:creationId xmlns:a16="http://schemas.microsoft.com/office/drawing/2014/main" id="{2B17D1E6-C8C6-AD3E-FDE5-5A8D80673DB0}"/>
              </a:ext>
            </a:extLst>
          </p:cNvPr>
          <p:cNvPicPr>
            <a:picLocks noChangeAspect="1"/>
          </p:cNvPicPr>
          <p:nvPr/>
        </p:nvPicPr>
        <p:blipFill>
          <a:blip r:embed="rId11"/>
          <a:stretch>
            <a:fillRect/>
          </a:stretch>
        </p:blipFill>
        <p:spPr>
          <a:xfrm>
            <a:off x="527337" y="1777153"/>
            <a:ext cx="975595" cy="975595"/>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www.myhyke.com/crossagency2024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a:extLst>
              <a:ext uri="{FF2B5EF4-FFF2-40B4-BE49-F238E27FC236}">
                <a16:creationId xmlns:a16="http://schemas.microsoft.com/office/drawing/2014/main" id="{85679126-7DD3-CAC0-F3E2-53D260D57580}"/>
              </a:ext>
            </a:extLst>
          </p:cNvPr>
          <p:cNvPicPr>
            <a:picLocks noChangeAspect="1"/>
          </p:cNvPicPr>
          <p:nvPr/>
        </p:nvPicPr>
        <p:blipFill>
          <a:blip r:embed="rId5"/>
          <a:stretch>
            <a:fillRect/>
          </a:stretch>
        </p:blipFill>
        <p:spPr>
          <a:xfrm>
            <a:off x="598449" y="4247125"/>
            <a:ext cx="1055914" cy="1055914"/>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MediaLengthInSeconds xmlns="9f58d6bb-146d-4843-ac08-d56a8c394b89" xsi:nil="true"/>
    <SharedWithUsers xmlns="7b82d35e-fb45-4842-a133-edd2d729d942">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C63F31-B8A8-4997-868F-D0B9CB936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627</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16</cp:revision>
  <dcterms:created xsi:type="dcterms:W3CDTF">2023-07-28T11:38:08Z</dcterms:created>
  <dcterms:modified xsi:type="dcterms:W3CDTF">2023-10-06T14:04:03Z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y fmtid="{D5CDD505-2E9C-101B-9397-08002B2CF9AE}" pid="4" name="Order">
    <vt:lpwstr>57800.0000000000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