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crossover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crossover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www.myhyke.com/crossover2024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0C2F8F-2F68-0F51-0A50-7912BBA6C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668" y="1988000"/>
            <a:ext cx="1020337" cy="10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/crossover2024</a:t>
            </a:r>
            <a:r>
              <a:rPr lang="en-US" sz="280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F3F6B66-D06B-0BA3-B38A-1A4D2B72F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59" y="4114800"/>
            <a:ext cx="1163453" cy="11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2023-10-04T13:56:38Z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