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3" d="100"/>
          <a:sy n="83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elevate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elevate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www.myhyke.com/elevate2024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18782A-BF39-1E3F-D369-357956BE8B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608" y="2037380"/>
            <a:ext cx="962954" cy="8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www.myhyke.com/elevate2024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DC172E-6688-9306-8422-60BABE43D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51" y="4352117"/>
            <a:ext cx="1039945" cy="9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2023-09-11T13:34:13Z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