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1BDF61-0967-4666-B7D7-49398E9890D5}" v="2" dt="2023-09-26T16:06:08.301"/>
    <p1510:client id="{3A4FF5C4-2C18-25E6-A80A-10F585EFCF0B}" v="1" dt="2023-10-03T12:24:15.7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8" d="100"/>
          <a:sy n="88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elligo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elligo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www.myhyke.com/elligo2024</a:t>
            </a: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DB437EF-FACB-E1C8-5425-A2A975FA8E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9728" y="2070331"/>
            <a:ext cx="873394" cy="8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www.myhyke.com/elligo2024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D1AFE6-604E-AA61-4E4B-EDB329797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49" y="4233131"/>
            <a:ext cx="1069908" cy="10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A6DDAE56-45EA-4EF8-B616-C38A0BFBC2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633</Words>
  <Application>Microsoft Office PowerPoint</Application>
  <PresentationFormat>Widescreen</PresentationFormat>
  <Paragraphs>42</Paragraphs>
  <Slides>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Heather Rogers</cp:lastModifiedBy>
  <cp:revision>33</cp:revision>
  <dcterms:created xsi:type="dcterms:W3CDTF">2023-07-28T11:38:08Z</dcterms:created>
  <dcterms:modified xsi:type="dcterms:W3CDTF">2023-10-03T12:24:31Z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