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entrustsol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entrustsol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www.myhyke.com/entrustsol2024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842929-A926-CFE0-316D-3DB540CA6D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607" y="2026946"/>
            <a:ext cx="896091" cy="8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www.myhyke.com/entrustsol2024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0AFE9BE-E108-B81E-7ADF-FA9AE4DF9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94" y="3898469"/>
            <a:ext cx="1665378" cy="16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13</cp:revision>
  <dcterms:created xsi:type="dcterms:W3CDTF">2023-07-28T11:38:08Z</dcterms:created>
  <dcterms:modified xsi:type="dcterms:W3CDTF">2023-09-29T18:50:07Z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