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363FBC-6624-4389-8BD6-6E2516E3700E}" v="4" dt="2023-10-25T21:48:22.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8" d="100"/>
          <a:sy n="88" d="100"/>
        </p:scale>
        <p:origin x="14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6E363FBC-6624-4389-8BD6-6E2516E3700E}"/>
    <pc:docChg chg="undo custSel delSld modSld">
      <pc:chgData name="Heather Rogers" userId="47c9dfdc-fa97-4703-b9f2-3538a58fe55d" providerId="ADAL" clId="{6E363FBC-6624-4389-8BD6-6E2516E3700E}" dt="2023-10-25T21:53:59.686" v="46" actId="1076"/>
      <pc:docMkLst>
        <pc:docMk/>
      </pc:docMkLst>
      <pc:sldChg chg="del">
        <pc:chgData name="Heather Rogers" userId="47c9dfdc-fa97-4703-b9f2-3538a58fe55d" providerId="ADAL" clId="{6E363FBC-6624-4389-8BD6-6E2516E3700E}" dt="2023-10-25T21:47:13.781" v="2" actId="47"/>
        <pc:sldMkLst>
          <pc:docMk/>
          <pc:sldMk cId="3395361258" sldId="264"/>
        </pc:sldMkLst>
      </pc:sldChg>
      <pc:sldChg chg="addSp delSp modSp mod">
        <pc:chgData name="Heather Rogers" userId="47c9dfdc-fa97-4703-b9f2-3538a58fe55d" providerId="ADAL" clId="{6E363FBC-6624-4389-8BD6-6E2516E3700E}" dt="2023-10-25T21:53:59.686" v="46" actId="1076"/>
        <pc:sldMkLst>
          <pc:docMk/>
          <pc:sldMk cId="2029168225" sldId="2147374990"/>
        </pc:sldMkLst>
        <pc:spChg chg="mod">
          <ac:chgData name="Heather Rogers" userId="47c9dfdc-fa97-4703-b9f2-3538a58fe55d" providerId="ADAL" clId="{6E363FBC-6624-4389-8BD6-6E2516E3700E}" dt="2023-10-25T21:48:13.454" v="40" actId="20577"/>
          <ac:spMkLst>
            <pc:docMk/>
            <pc:sldMk cId="2029168225" sldId="2147374990"/>
            <ac:spMk id="6" creationId="{2403DC0C-16B3-DCD3-1958-903742949DA9}"/>
          </ac:spMkLst>
        </pc:spChg>
        <pc:spChg chg="add del">
          <ac:chgData name="Heather Rogers" userId="47c9dfdc-fa97-4703-b9f2-3538a58fe55d" providerId="ADAL" clId="{6E363FBC-6624-4389-8BD6-6E2516E3700E}" dt="2023-10-25T21:47:59.098" v="15" actId="478"/>
          <ac:spMkLst>
            <pc:docMk/>
            <pc:sldMk cId="2029168225" sldId="2147374990"/>
            <ac:spMk id="30" creationId="{6B0A8AAD-ED2F-8681-432E-FBFCB3387280}"/>
          </ac:spMkLst>
        </pc:spChg>
        <pc:picChg chg="add mod">
          <ac:chgData name="Heather Rogers" userId="47c9dfdc-fa97-4703-b9f2-3538a58fe55d" providerId="ADAL" clId="{6E363FBC-6624-4389-8BD6-6E2516E3700E}" dt="2023-10-25T21:53:59.686" v="46" actId="1076"/>
          <ac:picMkLst>
            <pc:docMk/>
            <pc:sldMk cId="2029168225" sldId="2147374990"/>
            <ac:picMk id="3" creationId="{C275B7FC-D3EA-5C21-DB86-C99B89A53764}"/>
          </ac:picMkLst>
        </pc:picChg>
        <pc:picChg chg="add del">
          <ac:chgData name="Heather Rogers" userId="47c9dfdc-fa97-4703-b9f2-3538a58fe55d" providerId="ADAL" clId="{6E363FBC-6624-4389-8BD6-6E2516E3700E}" dt="2023-10-25T21:47:39.589" v="5" actId="22"/>
          <ac:picMkLst>
            <pc:docMk/>
            <pc:sldMk cId="2029168225" sldId="2147374990"/>
            <ac:picMk id="3" creationId="{F154F385-94C8-2724-E9D4-D4A870EEFEA7}"/>
          </ac:picMkLst>
        </pc:picChg>
        <pc:picChg chg="add del mod">
          <ac:chgData name="Heather Rogers" userId="47c9dfdc-fa97-4703-b9f2-3538a58fe55d" providerId="ADAL" clId="{6E363FBC-6624-4389-8BD6-6E2516E3700E}" dt="2023-10-25T21:47:45.454" v="10" actId="478"/>
          <ac:picMkLst>
            <pc:docMk/>
            <pc:sldMk cId="2029168225" sldId="2147374990"/>
            <ac:picMk id="8" creationId="{FEB26A62-7DD8-01EF-CC93-86D8227F75A8}"/>
          </ac:picMkLst>
        </pc:picChg>
        <pc:picChg chg="add del">
          <ac:chgData name="Heather Rogers" userId="47c9dfdc-fa97-4703-b9f2-3538a58fe55d" providerId="ADAL" clId="{6E363FBC-6624-4389-8BD6-6E2516E3700E}" dt="2023-10-25T21:47:49.333" v="12" actId="478"/>
          <ac:picMkLst>
            <pc:docMk/>
            <pc:sldMk cId="2029168225" sldId="2147374990"/>
            <ac:picMk id="15" creationId="{59E20BDE-98BE-AE15-C66B-11C501C82F21}"/>
          </ac:picMkLst>
        </pc:picChg>
        <pc:picChg chg="add del mod">
          <ac:chgData name="Heather Rogers" userId="47c9dfdc-fa97-4703-b9f2-3538a58fe55d" providerId="ADAL" clId="{6E363FBC-6624-4389-8BD6-6E2516E3700E}" dt="2023-10-25T21:53:52.544" v="41" actId="478"/>
          <ac:picMkLst>
            <pc:docMk/>
            <pc:sldMk cId="2029168225" sldId="2147374990"/>
            <ac:picMk id="17" creationId="{ABB20C1E-E9AC-BFA5-7C57-4D00381B7C10}"/>
          </ac:picMkLst>
        </pc:picChg>
      </pc:sldChg>
      <pc:sldChg chg="del">
        <pc:chgData name="Heather Rogers" userId="47c9dfdc-fa97-4703-b9f2-3538a58fe55d" providerId="ADAL" clId="{6E363FBC-6624-4389-8BD6-6E2516E3700E}" dt="2023-10-25T21:47:13.171" v="1" actId="47"/>
        <pc:sldMkLst>
          <pc:docMk/>
          <pc:sldMk cId="3535348627" sldId="2147374991"/>
        </pc:sldMkLst>
      </pc:sldChg>
      <pc:sldChg chg="del">
        <pc:chgData name="Heather Rogers" userId="47c9dfdc-fa97-4703-b9f2-3538a58fe55d" providerId="ADAL" clId="{6E363FBC-6624-4389-8BD6-6E2516E3700E}" dt="2023-10-25T21:47:11.581" v="0" actId="47"/>
        <pc:sldMkLst>
          <pc:docMk/>
          <pc:sldMk cId="3652850390" sldId="2147374992"/>
        </pc:sldMkLst>
      </pc:sldChg>
      <pc:sldChg chg="del">
        <pc:chgData name="Heather Rogers" userId="47c9dfdc-fa97-4703-b9f2-3538a58fe55d" providerId="ADAL" clId="{6E363FBC-6624-4389-8BD6-6E2516E3700E}" dt="2023-10-25T21:47:11.581" v="0" actId="47"/>
        <pc:sldMkLst>
          <pc:docMk/>
          <pc:sldMk cId="111225721" sldId="2147374993"/>
        </pc:sldMkLst>
      </pc:sldChg>
      <pc:sldChg chg="del">
        <pc:chgData name="Heather Rogers" userId="47c9dfdc-fa97-4703-b9f2-3538a58fe55d" providerId="ADAL" clId="{6E363FBC-6624-4389-8BD6-6E2516E3700E}" dt="2023-10-25T21:47:11.581" v="0" actId="47"/>
        <pc:sldMkLst>
          <pc:docMk/>
          <pc:sldMk cId="64880945" sldId="2147374994"/>
        </pc:sldMkLst>
      </pc:sldChg>
      <pc:sldChg chg="del">
        <pc:chgData name="Heather Rogers" userId="47c9dfdc-fa97-4703-b9f2-3538a58fe55d" providerId="ADAL" clId="{6E363FBC-6624-4389-8BD6-6E2516E3700E}" dt="2023-10-25T21:47:11.581" v="0" actId="47"/>
        <pc:sldMkLst>
          <pc:docMk/>
          <pc:sldMk cId="2420782340" sldId="2147374995"/>
        </pc:sldMkLst>
      </pc:sldChg>
      <pc:sldChg chg="del">
        <pc:chgData name="Heather Rogers" userId="47c9dfdc-fa97-4703-b9f2-3538a58fe55d" providerId="ADAL" clId="{6E363FBC-6624-4389-8BD6-6E2516E3700E}" dt="2023-10-25T21:47:11.581" v="0" actId="47"/>
        <pc:sldMkLst>
          <pc:docMk/>
          <pc:sldMk cId="1486473547" sldId="2147374996"/>
        </pc:sldMkLst>
      </pc:sldChg>
      <pc:sldMasterChg chg="delSldLayout">
        <pc:chgData name="Heather Rogers" userId="47c9dfdc-fa97-4703-b9f2-3538a58fe55d" providerId="ADAL" clId="{6E363FBC-6624-4389-8BD6-6E2516E3700E}" dt="2023-10-25T21:47:13.781" v="2" actId="47"/>
        <pc:sldMasterMkLst>
          <pc:docMk/>
          <pc:sldMasterMk cId="2975739881" sldId="2147483679"/>
        </pc:sldMasterMkLst>
        <pc:sldLayoutChg chg="del">
          <pc:chgData name="Heather Rogers" userId="47c9dfdc-fa97-4703-b9f2-3538a58fe55d" providerId="ADAL" clId="{6E363FBC-6624-4389-8BD6-6E2516E3700E}" dt="2023-10-25T21:47:13.781" v="2" actId="47"/>
          <pc:sldLayoutMkLst>
            <pc:docMk/>
            <pc:sldMasterMk cId="2975739881" sldId="2147483679"/>
            <pc:sldLayoutMk cId="3602179667" sldId="2147483705"/>
          </pc:sldLayoutMkLst>
        </pc:sldLayoutChg>
      </pc:sldMasterChg>
    </pc:docChg>
  </pc:docChgLst>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s://www.myhyke.com/erdmananthony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a:t>
            </a:r>
            <a:r>
              <a:rPr lang="en-US" sz="1600">
                <a:solidFill>
                  <a:srgbClr val="2C2C2C"/>
                </a:solidFill>
                <a:latin typeface="Ambit" panose="00000500000000000000" pitchFamily="50" charset="0"/>
                <a:ea typeface="Open Sans" pitchFamily="2" charset="0"/>
                <a:cs typeface="Open Sans" pitchFamily="2" charset="0"/>
                <a:hlinkClick r:id="rId6"/>
              </a:rPr>
              <a:t>/erdmananthony2024</a:t>
            </a:r>
            <a:r>
              <a:rPr lang="en-US" sz="160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a:extLst>
              <a:ext uri="{FF2B5EF4-FFF2-40B4-BE49-F238E27FC236}">
                <a16:creationId xmlns:a16="http://schemas.microsoft.com/office/drawing/2014/main" id="{C275B7FC-D3EA-5C21-DB86-C99B89A53764}"/>
              </a:ext>
            </a:extLst>
          </p:cNvPr>
          <p:cNvPicPr>
            <a:picLocks noChangeAspect="1"/>
          </p:cNvPicPr>
          <p:nvPr/>
        </p:nvPicPr>
        <p:blipFill>
          <a:blip r:embed="rId11"/>
          <a:stretch>
            <a:fillRect/>
          </a:stretch>
        </p:blipFill>
        <p:spPr>
          <a:xfrm>
            <a:off x="580996" y="1828508"/>
            <a:ext cx="921936" cy="921936"/>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MediaLengthInSeconds xmlns="9f58d6bb-146d-4843-ac08-d56a8c394b89" xsi:nil="true"/>
    <SharedWithUsers xmlns="7b82d35e-fb45-4842-a133-edd2d729d942">
      <UserInfo>
        <DisplayName/>
        <AccountId xsi:nil="true"/>
        <AccountType/>
      </UserInfo>
    </SharedWithUsers>
  </documentManagement>
</p:properties>
</file>

<file path=customXml/itemProps1.xml><?xml version="1.0" encoding="utf-8"?>
<ds:datastoreItem xmlns:ds="http://schemas.openxmlformats.org/officeDocument/2006/customXml" ds:itemID="{3D287608-80AB-4194-8786-3998151A70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585</TotalTime>
  <Words>409</Words>
  <Application>Microsoft Office PowerPoint</Application>
  <PresentationFormat>Widescreen</PresentationFormat>
  <Paragraphs>29</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16</cp:revision>
  <dcterms:created xsi:type="dcterms:W3CDTF">2023-07-28T11:38:08Z</dcterms:created>
  <dcterms:modified xsi:type="dcterms:W3CDTF">2023-10-25T21:54:08Z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y fmtid="{D5CDD505-2E9C-101B-9397-08002B2CF9AE}" pid="4" name="Order">
    <vt:lpwstr>57800.0000000000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