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7" r:id="rId5"/>
    <p:sldId id="297" r:id="rId6"/>
    <p:sldId id="315" r:id="rId7"/>
    <p:sldId id="262" r:id="rId8"/>
    <p:sldId id="298" r:id="rId9"/>
    <p:sldId id="300" r:id="rId10"/>
    <p:sldId id="316" r:id="rId11"/>
    <p:sldId id="304" r:id="rId12"/>
    <p:sldId id="30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C7269-F962-4342-8012-BD9622F1418F}" v="3" dt="2022-12-15T21:41:16.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5558" autoAdjust="0"/>
  </p:normalViewPr>
  <p:slideViewPr>
    <p:cSldViewPr snapToGrid="0">
      <p:cViewPr varScale="1">
        <p:scale>
          <a:sx n="83" d="100"/>
          <a:sy n="83" d="100"/>
        </p:scale>
        <p:origin x="156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Sullivan" userId="a0a44366-5e8e-4219-9d8e-abac7b2a9219" providerId="ADAL" clId="{F654379D-CA92-48E8-9592-F9DBEB826EBC}"/>
    <pc:docChg chg="modSld">
      <pc:chgData name="Megan Sullivan" userId="a0a44366-5e8e-4219-9d8e-abac7b2a9219" providerId="ADAL" clId="{F654379D-CA92-48E8-9592-F9DBEB826EBC}" dt="2022-10-05T14:32:43.114" v="4" actId="1076"/>
      <pc:docMkLst>
        <pc:docMk/>
      </pc:docMkLst>
      <pc:sldChg chg="modSp mod">
        <pc:chgData name="Megan Sullivan" userId="a0a44366-5e8e-4219-9d8e-abac7b2a9219" providerId="ADAL" clId="{F654379D-CA92-48E8-9592-F9DBEB826EBC}" dt="2022-10-05T14:32:43.114" v="4" actId="1076"/>
        <pc:sldMkLst>
          <pc:docMk/>
          <pc:sldMk cId="1547223162" sldId="315"/>
        </pc:sldMkLst>
        <pc:spChg chg="mod">
          <ac:chgData name="Megan Sullivan" userId="a0a44366-5e8e-4219-9d8e-abac7b2a9219" providerId="ADAL" clId="{F654379D-CA92-48E8-9592-F9DBEB826EBC}" dt="2022-10-05T14:32:43.114" v="4" actId="1076"/>
          <ac:spMkLst>
            <pc:docMk/>
            <pc:sldMk cId="1547223162" sldId="315"/>
            <ac:spMk id="6" creationId="{5A18A8F8-74B3-4566-B4F7-70B27F5DD75A}"/>
          </ac:spMkLst>
        </pc:spChg>
      </pc:sldChg>
    </pc:docChg>
  </pc:docChgLst>
  <pc:docChgLst>
    <pc:chgData name="Megan Sullivan" userId="a0a44366-5e8e-4219-9d8e-abac7b2a9219" providerId="ADAL" clId="{CEFC7269-F962-4342-8012-BD9622F1418F}"/>
    <pc:docChg chg="custSel modSld">
      <pc:chgData name="Megan Sullivan" userId="a0a44366-5e8e-4219-9d8e-abac7b2a9219" providerId="ADAL" clId="{CEFC7269-F962-4342-8012-BD9622F1418F}" dt="2022-12-15T21:40:58.352" v="1" actId="1592"/>
      <pc:docMkLst>
        <pc:docMk/>
      </pc:docMkLst>
      <pc:sldChg chg="delCm modCm">
        <pc:chgData name="Megan Sullivan" userId="a0a44366-5e8e-4219-9d8e-abac7b2a9219" providerId="ADAL" clId="{CEFC7269-F962-4342-8012-BD9622F1418F}" dt="2022-12-15T21:40:58.352" v="1" actId="1592"/>
        <pc:sldMkLst>
          <pc:docMk/>
          <pc:sldMk cId="142615522"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dirty="0"/>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336807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it works: once OE begins, you’ll be able to visit Decision Doc at www.myhealthmath.com/xxx</a:t>
            </a:r>
          </a:p>
          <a:p>
            <a:pPr marL="171450" indent="-171450">
              <a:buFont typeface="Arial" panose="020B0604020202020204" pitchFamily="34" charset="0"/>
              <a:buChar char="•"/>
            </a:pPr>
            <a:r>
              <a:rPr lang="en-US" dirty="0"/>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dirty="0"/>
              <a:t>Get started by clicking the “Continue” button</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7</a:t>
            </a:fld>
            <a:endParaRPr lang="en-US"/>
          </a:p>
        </p:txBody>
      </p:sp>
    </p:spTree>
    <p:extLst>
      <p:ext uri="{BB962C8B-B14F-4D97-AF65-F5344CB8AC3E}">
        <p14:creationId xmlns:p14="http://schemas.microsoft.com/office/powerpoint/2010/main" val="63949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don’t feel comfortable answering any of these questions, you can simply skip them! You’ll have the opportunity to go back and edit your responses later, if you want.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8</a:t>
            </a:fld>
            <a:endParaRPr lang="en-US"/>
          </a:p>
        </p:txBody>
      </p:sp>
    </p:spTree>
    <p:extLst>
      <p:ext uri="{BB962C8B-B14F-4D97-AF65-F5344CB8AC3E}">
        <p14:creationId xmlns:p14="http://schemas.microsoft.com/office/powerpoint/2010/main" val="254044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Again, you’ll be able to edit your responses to see how different medical scenarios will change your costs.</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9</a:t>
            </a:fld>
            <a:endParaRPr lang="en-US"/>
          </a:p>
        </p:txBody>
      </p:sp>
    </p:spTree>
    <p:extLst>
      <p:ext uri="{BB962C8B-B14F-4D97-AF65-F5344CB8AC3E}">
        <p14:creationId xmlns:p14="http://schemas.microsoft.com/office/powerpoint/2010/main" val="368517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dirty="0"/>
              <a:t>We’re really excited to be providing you with this platform. We want to make sure everyone feels comfortable with their enrollment decisions this year, and we hope you find Decision Doc to be a valuable resource! </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10</a:t>
            </a:fld>
            <a:endParaRPr lang="en-US"/>
          </a:p>
        </p:txBody>
      </p:sp>
    </p:spTree>
    <p:extLst>
      <p:ext uri="{BB962C8B-B14F-4D97-AF65-F5344CB8AC3E}">
        <p14:creationId xmlns:p14="http://schemas.microsoft.com/office/powerpoint/2010/main" val="355569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12/15/2022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12/15/2022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12/15/2022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12/15/2022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12/15/2022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12/15/2022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12/15/2022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12/15/2022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ferrellgas202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12/15/2022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14261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12/15/2022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Employees who use MyHealthMath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 email&#10;&#10;Description automatically generated">
            <a:extLst>
              <a:ext uri="{FF2B5EF4-FFF2-40B4-BE49-F238E27FC236}">
                <a16:creationId xmlns:a16="http://schemas.microsoft.com/office/drawing/2014/main" id="{E7282981-6E7A-4696-82C5-97EE0562C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95819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12/15/2022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6366222" y="386189"/>
            <a:ext cx="4096107" cy="646331"/>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Access Decision Doc here: </a:t>
            </a:r>
            <a:r>
              <a:rPr lang="en-US" dirty="0">
                <a:hlinkClick r:id="rId4"/>
              </a:rPr>
              <a:t>www.myhealthmath.com/</a:t>
            </a:r>
            <a:r>
              <a:rPr lang="en-US" dirty="0">
                <a:solidFill>
                  <a:srgbClr val="FD7B56"/>
                </a:solidFill>
                <a:hlinkClick r:id="rId4"/>
              </a:rPr>
              <a:t>ferrellgas2023</a:t>
            </a:r>
            <a:endParaRPr lang="en-US" dirty="0">
              <a:solidFill>
                <a:srgbClr val="FD7B56"/>
              </a:solidFill>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E9CBCE95-C3CF-A8CB-91ED-9CA8F0E8AB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6007" y="273569"/>
            <a:ext cx="1462095" cy="1462095"/>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15DB6-AD3B-42D8-92EF-3549C9299117}"/>
              </a:ext>
            </a:extLst>
          </p:cNvPr>
          <p:cNvSpPr>
            <a:spLocks noGrp="1"/>
          </p:cNvSpPr>
          <p:nvPr>
            <p:ph type="dt" sz="half" idx="10"/>
          </p:nvPr>
        </p:nvSpPr>
        <p:spPr/>
        <p:txBody>
          <a:bodyPr/>
          <a:lstStyle/>
          <a:p>
            <a:fld id="{1B6A136D-8BA1-4898-9712-001F77FD2690}" type="datetime1">
              <a:rPr lang="en-US" smtClean="0"/>
              <a:t>12/15/2022</a:t>
            </a:fld>
            <a:endParaRPr lang="en-US"/>
          </a:p>
        </p:txBody>
      </p:sp>
      <p:sp>
        <p:nvSpPr>
          <p:cNvPr id="6" name="Slide Number Placeholder 5">
            <a:extLst>
              <a:ext uri="{FF2B5EF4-FFF2-40B4-BE49-F238E27FC236}">
                <a16:creationId xmlns:a16="http://schemas.microsoft.com/office/drawing/2014/main" id="{FB85A2DA-1415-46A2-8DF0-AE025EA58874}"/>
              </a:ext>
            </a:extLst>
          </p:cNvPr>
          <p:cNvSpPr>
            <a:spLocks noGrp="1"/>
          </p:cNvSpPr>
          <p:nvPr>
            <p:ph type="sldNum" sz="quarter" idx="12"/>
          </p:nvPr>
        </p:nvSpPr>
        <p:spPr/>
        <p:txBody>
          <a:bodyPr/>
          <a:lstStyle/>
          <a:p>
            <a:fld id="{90DBDF0A-F87E-4B63-9454-692B7BA54791}" type="slidenum">
              <a:rPr lang="en-US" smtClean="0"/>
              <a:t>4</a:t>
            </a:fld>
            <a:endParaRPr lang="en-US"/>
          </a:p>
        </p:txBody>
      </p:sp>
      <p:sp>
        <p:nvSpPr>
          <p:cNvPr id="7" name="Footer Placeholder 6">
            <a:extLst>
              <a:ext uri="{FF2B5EF4-FFF2-40B4-BE49-F238E27FC236}">
                <a16:creationId xmlns:a16="http://schemas.microsoft.com/office/drawing/2014/main" id="{A27E004F-6097-463D-97D2-4D9AE9F4E538}"/>
              </a:ext>
            </a:extLst>
          </p:cNvPr>
          <p:cNvSpPr>
            <a:spLocks noGrp="1"/>
          </p:cNvSpPr>
          <p:nvPr>
            <p:ph type="ftr" sz="quarter" idx="3"/>
          </p:nvPr>
        </p:nvSpPr>
        <p:spPr/>
        <p:txBody>
          <a:bodyPr/>
          <a:lstStyle/>
          <a:p>
            <a:r>
              <a:rPr lang="en-US" dirty="0" err="1"/>
              <a:t>MyHealthMath</a:t>
            </a:r>
            <a:r>
              <a:rPr lang="en-US" dirty="0"/>
              <a:t>, Inc. Proprietary and Confidential</a:t>
            </a:r>
          </a:p>
        </p:txBody>
      </p:sp>
      <p:sp>
        <p:nvSpPr>
          <p:cNvPr id="8" name="Title 7">
            <a:extLst>
              <a:ext uri="{FF2B5EF4-FFF2-40B4-BE49-F238E27FC236}">
                <a16:creationId xmlns:a16="http://schemas.microsoft.com/office/drawing/2014/main" id="{6FF8E48C-16FB-4BCD-9BFD-0D4F0F5B12D1}"/>
              </a:ext>
            </a:extLst>
          </p:cNvPr>
          <p:cNvSpPr>
            <a:spLocks noGrp="1"/>
          </p:cNvSpPr>
          <p:nvPr>
            <p:ph type="title"/>
          </p:nvPr>
        </p:nvSpPr>
        <p:spPr/>
        <p:txBody>
          <a:bodyPr/>
          <a:lstStyle/>
          <a:p>
            <a:r>
              <a:rPr lang="en-US" dirty="0"/>
              <a:t>Longer version</a:t>
            </a:r>
          </a:p>
        </p:txBody>
      </p:sp>
    </p:spTree>
    <p:extLst>
      <p:ext uri="{BB962C8B-B14F-4D97-AF65-F5344CB8AC3E}">
        <p14:creationId xmlns:p14="http://schemas.microsoft.com/office/powerpoint/2010/main" val="340660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12/15/2022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dirty="0">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chemeClr val="accent4"/>
                </a:solidFill>
              </a:rPr>
              <a:t>Decision Doc helps you choose the right health plan for you and your family.</a:t>
            </a:r>
          </a:p>
        </p:txBody>
      </p:sp>
    </p:spTree>
    <p:extLst>
      <p:ext uri="{BB962C8B-B14F-4D97-AF65-F5344CB8AC3E}">
        <p14:creationId xmlns:p14="http://schemas.microsoft.com/office/powerpoint/2010/main" val="291117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dirty="0"/>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12/15/2022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6</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dirty="0" err="1"/>
              <a:t>MyHealthMath</a:t>
            </a:r>
            <a:r>
              <a:rPr lang="en-US" dirty="0"/>
              <a:t>,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dirty="0"/>
              <a:t>All information is </a:t>
            </a:r>
            <a:r>
              <a:rPr lang="en-US" sz="4000" b="1" dirty="0"/>
              <a:t>secure and confidential</a:t>
            </a:r>
            <a:endParaRPr lang="en-US" sz="3200" dirty="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5-10 minutes </a:t>
            </a:r>
            <a:r>
              <a:rPr lang="en-US" sz="3200" dirty="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a:t>
            </a:r>
            <a:r>
              <a:rPr lang="en-US" sz="4000" b="1" dirty="0"/>
              <a:t>$1,300 </a:t>
            </a:r>
            <a:r>
              <a:rPr lang="en-US" sz="3200" dirty="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229288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17518" y="1671354"/>
            <a:ext cx="3765778"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317500" algn="l" defTabSz="914400" rtl="0" eaLnBrk="1" fontAlgn="auto" latinLnBrk="0" hangingPunct="1">
              <a:lnSpc>
                <a:spcPct val="100000"/>
              </a:lnSpc>
              <a:spcBef>
                <a:spcPts val="0"/>
              </a:spcBef>
              <a:spcAft>
                <a:spcPts val="0"/>
              </a:spcAft>
              <a:buClr>
                <a:srgbClr val="FD7B56"/>
              </a:buClr>
              <a:buSzPct val="300000"/>
              <a:buFont typeface="Poppins"/>
              <a:buAutoNum type="arabicPeriod"/>
              <a:tabLst/>
              <a:defRPr/>
            </a:pP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 www.myhealthmath.com/</a:t>
            </a:r>
            <a:r>
              <a:rPr lang="en-US" i="1" dirty="0">
                <a:solidFill>
                  <a:srgbClr val="333333"/>
                </a:solidFill>
                <a:latin typeface="Calibri"/>
                <a:ea typeface="Poppins"/>
                <a:cs typeface="Poppins"/>
                <a:sym typeface="Poppins"/>
              </a:rPr>
              <a:t>ferrellgas2023</a:t>
            </a:r>
            <a:endPar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55B2B22-B2EB-D104-788B-97CC5E78DA9E}"/>
              </a:ext>
            </a:extLst>
          </p:cNvPr>
          <p:cNvSpPr/>
          <p:nvPr/>
        </p:nvSpPr>
        <p:spPr>
          <a:xfrm>
            <a:off x="7904285" y="1179065"/>
            <a:ext cx="3687343"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86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12/15/2022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dirty="0">
                <a:solidFill>
                  <a:srgbClr val="333333"/>
                </a:solidFill>
                <a:latin typeface="+mn-lt"/>
                <a:ea typeface="Poppins"/>
                <a:cs typeface="Poppins"/>
                <a:sym typeface="Poppins"/>
              </a:rPr>
              <a:t>  Tell us a little bit about yourself and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dirty="0">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3281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1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12/15/2022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69BE4A8C-09FA-4187-85A0-FAA34E241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57" y="1557606"/>
            <a:ext cx="4898119" cy="4185979"/>
          </a:xfrm>
          <a:prstGeom prst="rect">
            <a:avLst/>
          </a:prstGeom>
        </p:spPr>
      </p:pic>
    </p:spTree>
    <p:extLst>
      <p:ext uri="{BB962C8B-B14F-4D97-AF65-F5344CB8AC3E}">
        <p14:creationId xmlns:p14="http://schemas.microsoft.com/office/powerpoint/2010/main" val="23026353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FA24053F-CD55-4474-8084-36D1B49BB6C9}">
  <ds:schemaRefs>
    <ds:schemaRef ds:uri="http://purl.org/dc/term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5f3abc59-2d54-47f5-9e28-4b02bed357b9"/>
    <ds:schemaRef ds:uri="http://schemas.microsoft.com/office/2006/documentManagement/types"/>
    <ds:schemaRef ds:uri="http://schemas.openxmlformats.org/package/2006/metadata/core-properties"/>
    <ds:schemaRef ds:uri="d17b98f1-e1dc-4e66-83bb-154e861269dc"/>
  </ds:schemaRefs>
</ds:datastoreItem>
</file>

<file path=customXml/itemProps3.xml><?xml version="1.0" encoding="utf-8"?>
<ds:datastoreItem xmlns:ds="http://schemas.openxmlformats.org/officeDocument/2006/customXml" ds:itemID="{4568E78F-5A11-4785-B925-98B53F502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206</TotalTime>
  <Words>1120</Words>
  <Application>Microsoft Office PowerPoint</Application>
  <PresentationFormat>Widescreen</PresentationFormat>
  <Paragraphs>78</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MT</vt:lpstr>
      <vt:lpstr>Poppins</vt:lpstr>
      <vt:lpstr>Tahoma</vt:lpstr>
      <vt:lpstr>Wingdings</vt:lpstr>
      <vt:lpstr>Office Theme</vt:lpstr>
      <vt:lpstr>Personalized Decision Support</vt:lpstr>
      <vt:lpstr>Why Use Decision Doc:</vt:lpstr>
      <vt:lpstr>How It Works</vt:lpstr>
      <vt:lpstr>Longer version</vt:lpstr>
      <vt:lpstr>Personalized Decision Support</vt:lpstr>
      <vt:lpstr>Why Use Decision Doc: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Megan Sullivan</cp:lastModifiedBy>
  <cp:revision>25</cp:revision>
  <dcterms:created xsi:type="dcterms:W3CDTF">2021-04-21T20:54:27Z</dcterms:created>
  <dcterms:modified xsi:type="dcterms:W3CDTF">2022-12-15T21:41:20Z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