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A"/>
    <a:srgbClr val="FFFCBD"/>
    <a:srgbClr val="B7B3B1"/>
    <a:srgbClr val="2C2C2C"/>
    <a:srgbClr val="E9E9E9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8" d="100"/>
          <a:sy n="98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s://www.myhyke.com/grbbank2023-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grbbank2023-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BD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527" y="6441548"/>
            <a:ext cx="6273412" cy="298931"/>
          </a:xfrm>
        </p:spPr>
        <p:txBody>
          <a:bodyPr/>
          <a:lstStyle/>
          <a:p>
            <a:r>
              <a:rPr lang="en-US" dirty="0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5" name="Picture 4" descr="A green and gold logo&#10;&#10;Description automatically generated">
            <a:extLst>
              <a:ext uri="{FF2B5EF4-FFF2-40B4-BE49-F238E27FC236}">
                <a16:creationId xmlns:a16="http://schemas.microsoft.com/office/drawing/2014/main" id="{6B27F5B9-2180-BA2C-6B4A-F59C2B9527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444" y="89794"/>
            <a:ext cx="1435769" cy="8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9662" y="-127552"/>
            <a:ext cx="12192000" cy="3150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FF8A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www.myhyke.com/grbbank2023-2024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FFFF8A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40194"/>
            <a:ext cx="869178" cy="8153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 descr="A green and gold logo&#10;&#10;Description automatically generated">
            <a:extLst>
              <a:ext uri="{FF2B5EF4-FFF2-40B4-BE49-F238E27FC236}">
                <a16:creationId xmlns:a16="http://schemas.microsoft.com/office/drawing/2014/main" id="{DE620B96-AF93-6D93-1A23-7D722E425D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88766" y="5638231"/>
            <a:ext cx="1417206" cy="873498"/>
          </a:xfrm>
          <a:prstGeom prst="rect">
            <a:avLst/>
          </a:prstGeom>
        </p:spPr>
      </p:pic>
      <p:pic>
        <p:nvPicPr>
          <p:cNvPr id="38" name="Picture 37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27B076E8-E62D-42B4-E3DF-F3749FEEB4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500" y="1972629"/>
            <a:ext cx="941601" cy="9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8A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www.myhyke.com/grbbank2023-2024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FF8A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Picture 10" descr="A green and gold logo&#10;&#10;Description automatically generated">
            <a:extLst>
              <a:ext uri="{FF2B5EF4-FFF2-40B4-BE49-F238E27FC236}">
                <a16:creationId xmlns:a16="http://schemas.microsoft.com/office/drawing/2014/main" id="{85432B1C-27FC-CCB8-DEBB-85EA1A798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738" y="358276"/>
            <a:ext cx="1741885" cy="1073614"/>
          </a:xfrm>
          <a:prstGeom prst="rect">
            <a:avLst/>
          </a:prstGeom>
        </p:spPr>
      </p:pic>
      <p:pic>
        <p:nvPicPr>
          <p:cNvPr id="12" name="Picture 11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A97BBC47-66AB-3707-0817-A2AFB9E19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09" y="4254154"/>
            <a:ext cx="1110650" cy="11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16</cp:revision>
  <dcterms:created xsi:type="dcterms:W3CDTF">2023-07-28T11:38:08Z</dcterms:created>
  <dcterms:modified xsi:type="dcterms:W3CDTF">2023-10-09T01:25:47Z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