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>
        <p:scale>
          <a:sx n="125" d="100"/>
          <a:sy n="125" d="100"/>
        </p:scale>
        <p:origin x="-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0682" y="5431518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www.myhyke.com/griffithfoods2024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225740" y="2934742"/>
            <a:ext cx="1471999" cy="13454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CBB502-438C-5533-E13A-F46E3A9D73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5" y="2775491"/>
            <a:ext cx="1908018" cy="1908018"/>
          </a:xfrm>
          <a:prstGeom prst="rect">
            <a:avLst/>
          </a:prstGeom>
        </p:spPr>
      </p:pic>
      <p:pic>
        <p:nvPicPr>
          <p:cNvPr id="1031" name="Picture 2">
            <a:extLst>
              <a:ext uri="{FF2B5EF4-FFF2-40B4-BE49-F238E27FC236}">
                <a16:creationId xmlns:a16="http://schemas.microsoft.com/office/drawing/2014/main" id="{066F26E1-0EE0-F8C8-FA7E-1FB89B35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5" y="6187396"/>
            <a:ext cx="3171667" cy="4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www.myhyke.com/griffithfoods2024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368973" y="4292136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0B7725-8620-092C-C0CC-1C7B5686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" y="3994127"/>
            <a:ext cx="1569720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14</cp:revision>
  <dcterms:created xsi:type="dcterms:W3CDTF">2023-07-28T11:38:08Z</dcterms:created>
  <dcterms:modified xsi:type="dcterms:W3CDTF">2023-09-07T20:56:30Z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