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
  </p:notesMasterIdLst>
  <p:sldIdLst>
    <p:sldId id="257" r:id="rId5"/>
    <p:sldId id="297" r:id="rId6"/>
    <p:sldId id="3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75558" autoAdjust="0"/>
  </p:normalViewPr>
  <p:slideViewPr>
    <p:cSldViewPr snapToGrid="0">
      <p:cViewPr varScale="1">
        <p:scale>
          <a:sx n="86" d="100"/>
          <a:sy n="86" d="100"/>
        </p:scale>
        <p:origin x="14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2022-10-06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2022-10-06</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2022-10-06</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2022-10-06</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2022-10-06</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2022-10-06</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2022-10-06</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2022-10-06</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2022-10-06</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hmfp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2022-10-06</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2022-10-06</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2022-10-06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4712586" y="365124"/>
            <a:ext cx="6282515"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Access Decision Doc here: </a:t>
            </a:r>
            <a:r>
              <a:rPr lang="en-US" dirty="0">
                <a:hlinkClick r:id="rId4"/>
              </a:rPr>
              <a:t>www.myhealthmath.com/hmfp2023</a:t>
            </a:r>
            <a:r>
              <a:rPr lang="en-US" dirty="0"/>
              <a:t>  </a:t>
            </a: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15F6BA09-0FB1-E880-3695-61A296C5EA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3447" y="249239"/>
            <a:ext cx="1386262" cy="1386262"/>
          </a:xfrm>
          <a:prstGeom prst="rect">
            <a:avLst/>
          </a:prstGeom>
        </p:spPr>
      </p:pic>
    </p:spTree>
    <p:extLst>
      <p:ext uri="{BB962C8B-B14F-4D97-AF65-F5344CB8AC3E}">
        <p14:creationId xmlns:p14="http://schemas.microsoft.com/office/powerpoint/2010/main" val="1547223162"/>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6" ma:contentTypeDescription="Create a new document." ma:contentTypeScope="" ma:versionID="2c939eb8043674cd75bafc6cc69332b1">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customXml/itemProps3.xml><?xml version="1.0" encoding="utf-8"?>
<ds:datastoreItem xmlns:ds="http://schemas.openxmlformats.org/officeDocument/2006/customXml" ds:itemID="{A7B9790F-E3B5-40B8-99F8-FD2CBC1D0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206</TotalTime>
  <Words>443</Words>
  <Application>Microsoft Office PowerPoint</Application>
  <PresentationFormat>Widescreen</PresentationFormat>
  <Paragraphs>34</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Tahoma</vt:lpstr>
      <vt:lpstr>Wingdings</vt:lpstr>
      <vt:lpstr>Office Theme</vt:lpstr>
      <vt:lpstr>Personalized Decision Support</vt:lpstr>
      <vt:lpstr>Why Use Decision Doc:</vt:lpstr>
      <vt:lpstr>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Karina Alexander</cp:lastModifiedBy>
  <cp:revision>7</cp:revision>
  <dcterms:created xsi:type="dcterms:W3CDTF">2021-04-21T20:54:27Z</dcterms:created>
  <dcterms:modified xsi:type="dcterms:W3CDTF">2022-10-06T14:52:03Z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