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98DB1-3D26-40E0-81E5-EF625145BB36}" v="1" dt="2023-09-26T13:01:43.778"/>
    <p1510:client id="{E731CDF9-991F-4CDE-85F3-841156644936}" v="7" dt="2023-09-07T13:05:50.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42" autoAdjust="0"/>
  </p:normalViewPr>
  <p:slideViewPr>
    <p:cSldViewPr snapToGrid="0">
      <p:cViewPr varScale="1">
        <p:scale>
          <a:sx n="97" d="100"/>
          <a:sy n="97"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Sullivan" userId="S::megan.sullivan@letshyke.com::432ddb4a-60c1-454b-91f9-ccafdfaae7ab" providerId="AD" clId="Web-{1BC98DB1-3D26-40E0-81E5-EF625145BB36}"/>
    <pc:docChg chg="delSld">
      <pc:chgData name="Megan Sullivan" userId="S::megan.sullivan@letshyke.com::432ddb4a-60c1-454b-91f9-ccafdfaae7ab" providerId="AD" clId="Web-{1BC98DB1-3D26-40E0-81E5-EF625145BB36}" dt="2023-09-26T13:01:43.778" v="0"/>
      <pc:docMkLst>
        <pc:docMk/>
      </pc:docMkLst>
      <pc:sldChg chg="del">
        <pc:chgData name="Megan Sullivan" userId="S::megan.sullivan@letshyke.com::432ddb4a-60c1-454b-91f9-ccafdfaae7ab" providerId="AD" clId="Web-{1BC98DB1-3D26-40E0-81E5-EF625145BB36}" dt="2023-09-26T13:01:43.778" v="0"/>
        <pc:sldMkLst>
          <pc:docMk/>
          <pc:sldMk cId="3535348627" sldId="21473749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hannibalregional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www.myhyke.com/hannibalregional2024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AD94B39D-38BE-92B3-9BD6-6D8912F5EFA5}"/>
              </a:ext>
            </a:extLst>
          </p:cNvPr>
          <p:cNvPicPr>
            <a:picLocks noChangeAspect="1"/>
          </p:cNvPicPr>
          <p:nvPr/>
        </p:nvPicPr>
        <p:blipFill>
          <a:blip r:embed="rId11"/>
          <a:stretch>
            <a:fillRect/>
          </a:stretch>
        </p:blipFill>
        <p:spPr>
          <a:xfrm>
            <a:off x="399126" y="1645487"/>
            <a:ext cx="1169516" cy="1169516"/>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07AC23-6082-4765-A266-B65E81F221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580</TotalTime>
  <Words>635</Words>
  <Application>Microsoft Office PowerPoint</Application>
  <PresentationFormat>Widescreen</PresentationFormat>
  <Paragraphs>40</Paragraphs>
  <Slides>2</Slides>
  <Notes>2</Notes>
  <HiddenSlides>0</HiddenSlides>
  <MMClips>0</MMClips>
  <ScaleCrop>false</ScaleCrop>
  <HeadingPairs>
    <vt:vector size="4" baseType="variant">
      <vt:variant>
        <vt:lpstr>Theme</vt:lpstr>
      </vt:variant>
      <vt:variant>
        <vt:i4>2</vt:i4>
      </vt:variant>
      <vt:variant>
        <vt:lpstr>Slide Titles</vt:lpstr>
      </vt:variant>
      <vt:variant>
        <vt:i4>2</vt:i4>
      </vt:variant>
    </vt:vector>
  </HeadingPairs>
  <TitlesOfParts>
    <vt:vector size="4" baseType="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18</cp:revision>
  <dcterms:created xsi:type="dcterms:W3CDTF">2023-07-28T11:38:08Z</dcterms:created>
  <dcterms:modified xsi:type="dcterms:W3CDTF">2023-09-26T13:01:46Z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