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>
        <p:scale>
          <a:sx n="96" d="100"/>
          <a:sy n="96" d="100"/>
        </p:scale>
        <p:origin x="3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thinkhwi20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836" y="11733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www.myhyke.com/thinkhwi2024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QR CODE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EC9A66-F8F3-211E-137A-D28D41C0749C}"/>
              </a:ext>
            </a:extLst>
          </p:cNvPr>
          <p:cNvSpPr txBox="1"/>
          <p:nvPr/>
        </p:nvSpPr>
        <p:spPr>
          <a:xfrm>
            <a:off x="3033092" y="3244334"/>
            <a:ext cx="610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42" name="Picture 41" descr="A qr code with a few squares&#10;&#10;Description automatically generated">
            <a:extLst>
              <a:ext uri="{FF2B5EF4-FFF2-40B4-BE49-F238E27FC236}">
                <a16:creationId xmlns:a16="http://schemas.microsoft.com/office/drawing/2014/main" id="{F947F6EC-7BBE-7E60-3441-B688062119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36" y="2061427"/>
            <a:ext cx="1601766" cy="16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429</Words>
  <Application>Microsoft Office PowerPoint</Application>
  <PresentationFormat>Widescreen</PresentationFormat>
  <Paragraphs>31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Ambit</vt:lpstr>
      <vt:lpstr>Ambit Light</vt:lpstr>
      <vt:lpstr>Arial</vt:lpstr>
      <vt:lpstr>Calibri</vt:lpstr>
      <vt:lpstr>Open Sans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4</cp:revision>
  <dcterms:created xsi:type="dcterms:W3CDTF">2023-07-28T11:38:08Z</dcterms:created>
  <dcterms:modified xsi:type="dcterms:W3CDTF">2023-08-31T22:08:50Z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