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husson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husson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www.myhyke.com/husson2024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4F6D13B-BA1C-E067-49F1-66515F67BB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7607" y="1983786"/>
            <a:ext cx="1012807" cy="101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www.myhyke.com/husson2024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85D7609-9972-7CD6-5625-5E8E3394C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17" y="4047893"/>
            <a:ext cx="1515954" cy="15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2023-10-05T14:57:28Z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