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24B56A-70A0-4946-97C4-924EF0BA5F90}" v="2" dt="2023-09-01T15:30:04.3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Sullivan" userId="a0a44366-5e8e-4219-9d8e-abac7b2a9219" providerId="ADAL" clId="{6724B56A-70A0-4946-97C4-924EF0BA5F90}"/>
    <pc:docChg chg="custSel delSld modSld">
      <pc:chgData name="Megan Sullivan" userId="a0a44366-5e8e-4219-9d8e-abac7b2a9219" providerId="ADAL" clId="{6724B56A-70A0-4946-97C4-924EF0BA5F90}" dt="2023-09-01T15:30:19.010" v="46" actId="47"/>
      <pc:docMkLst>
        <pc:docMk/>
      </pc:docMkLst>
      <pc:sldChg chg="del">
        <pc:chgData name="Megan Sullivan" userId="a0a44366-5e8e-4219-9d8e-abac7b2a9219" providerId="ADAL" clId="{6724B56A-70A0-4946-97C4-924EF0BA5F90}" dt="2023-09-01T15:28:47.934" v="20" actId="2696"/>
        <pc:sldMkLst>
          <pc:docMk/>
          <pc:sldMk cId="3395361258" sldId="264"/>
        </pc:sldMkLst>
      </pc:sldChg>
      <pc:sldChg chg="addSp delSp modSp mod">
        <pc:chgData name="Megan Sullivan" userId="a0a44366-5e8e-4219-9d8e-abac7b2a9219" providerId="ADAL" clId="{6724B56A-70A0-4946-97C4-924EF0BA5F90}" dt="2023-09-01T15:29:46.098" v="25" actId="1076"/>
        <pc:sldMkLst>
          <pc:docMk/>
          <pc:sldMk cId="2029168225" sldId="2147374990"/>
        </pc:sldMkLst>
        <pc:spChg chg="mod">
          <ac:chgData name="Megan Sullivan" userId="a0a44366-5e8e-4219-9d8e-abac7b2a9219" providerId="ADAL" clId="{6724B56A-70A0-4946-97C4-924EF0BA5F90}" dt="2023-09-01T15:29:04.068" v="21" actId="1076"/>
          <ac:spMkLst>
            <pc:docMk/>
            <pc:sldMk cId="2029168225" sldId="2147374990"/>
            <ac:spMk id="6" creationId="{2403DC0C-16B3-DCD3-1958-903742949DA9}"/>
          </ac:spMkLst>
        </pc:spChg>
        <pc:spChg chg="del">
          <ac:chgData name="Megan Sullivan" userId="a0a44366-5e8e-4219-9d8e-abac7b2a9219" providerId="ADAL" clId="{6724B56A-70A0-4946-97C4-924EF0BA5F90}" dt="2023-09-01T15:28:25.458" v="16" actId="478"/>
          <ac:spMkLst>
            <pc:docMk/>
            <pc:sldMk cId="2029168225" sldId="2147374990"/>
            <ac:spMk id="30" creationId="{6B0A8AAD-ED2F-8681-432E-FBFCB3387280}"/>
          </ac:spMkLst>
        </pc:spChg>
        <pc:picChg chg="add del mod">
          <ac:chgData name="Megan Sullivan" userId="a0a44366-5e8e-4219-9d8e-abac7b2a9219" providerId="ADAL" clId="{6724B56A-70A0-4946-97C4-924EF0BA5F90}" dt="2023-09-01T15:28:24.001" v="15" actId="478"/>
          <ac:picMkLst>
            <pc:docMk/>
            <pc:sldMk cId="2029168225" sldId="2147374990"/>
            <ac:picMk id="34" creationId="{571A081B-7BDB-A9E4-A2EC-666FE6E3D040}"/>
          </ac:picMkLst>
        </pc:picChg>
        <pc:picChg chg="add mod">
          <ac:chgData name="Megan Sullivan" userId="a0a44366-5e8e-4219-9d8e-abac7b2a9219" providerId="ADAL" clId="{6724B56A-70A0-4946-97C4-924EF0BA5F90}" dt="2023-09-01T15:29:46.098" v="25" actId="1076"/>
          <ac:picMkLst>
            <pc:docMk/>
            <pc:sldMk cId="2029168225" sldId="2147374990"/>
            <ac:picMk id="36" creationId="{C839DB90-1A00-AFE9-3688-AF77C28DFDE4}"/>
          </ac:picMkLst>
        </pc:picChg>
      </pc:sldChg>
      <pc:sldChg chg="addSp delSp modSp mod">
        <pc:chgData name="Megan Sullivan" userId="a0a44366-5e8e-4219-9d8e-abac7b2a9219" providerId="ADAL" clId="{6724B56A-70A0-4946-97C4-924EF0BA5F90}" dt="2023-09-01T15:30:06.521" v="41" actId="478"/>
        <pc:sldMkLst>
          <pc:docMk/>
          <pc:sldMk cId="3535348627" sldId="2147374991"/>
        </pc:sldMkLst>
        <pc:spChg chg="mod">
          <ac:chgData name="Megan Sullivan" userId="a0a44366-5e8e-4219-9d8e-abac7b2a9219" providerId="ADAL" clId="{6724B56A-70A0-4946-97C4-924EF0BA5F90}" dt="2023-09-01T15:30:04.308" v="40" actId="20577"/>
          <ac:spMkLst>
            <pc:docMk/>
            <pc:sldMk cId="3535348627" sldId="2147374991"/>
            <ac:spMk id="3" creationId="{59BAD062-5EE5-0905-FF76-B99E3E720113}"/>
          </ac:spMkLst>
        </pc:spChg>
        <pc:spChg chg="del">
          <ac:chgData name="Megan Sullivan" userId="a0a44366-5e8e-4219-9d8e-abac7b2a9219" providerId="ADAL" clId="{6724B56A-70A0-4946-97C4-924EF0BA5F90}" dt="2023-09-01T15:30:06.521" v="41" actId="478"/>
          <ac:spMkLst>
            <pc:docMk/>
            <pc:sldMk cId="3535348627" sldId="2147374991"/>
            <ac:spMk id="9" creationId="{3B19A861-3500-62D7-CAB5-65B659D48A41}"/>
          </ac:spMkLst>
        </pc:spChg>
        <pc:picChg chg="add mod">
          <ac:chgData name="Megan Sullivan" userId="a0a44366-5e8e-4219-9d8e-abac7b2a9219" providerId="ADAL" clId="{6724B56A-70A0-4946-97C4-924EF0BA5F90}" dt="2023-09-01T15:29:51.997" v="27" actId="1076"/>
          <ac:picMkLst>
            <pc:docMk/>
            <pc:sldMk cId="3535348627" sldId="2147374991"/>
            <ac:picMk id="10" creationId="{E026A221-2492-ED6C-B53C-718D58BECE87}"/>
          </ac:picMkLst>
        </pc:picChg>
      </pc:sldChg>
      <pc:sldChg chg="del">
        <pc:chgData name="Megan Sullivan" userId="a0a44366-5e8e-4219-9d8e-abac7b2a9219" providerId="ADAL" clId="{6724B56A-70A0-4946-97C4-924EF0BA5F90}" dt="2023-09-01T15:30:15.813" v="42" actId="47"/>
        <pc:sldMkLst>
          <pc:docMk/>
          <pc:sldMk cId="3652850390" sldId="2147374992"/>
        </pc:sldMkLst>
      </pc:sldChg>
      <pc:sldChg chg="del">
        <pc:chgData name="Megan Sullivan" userId="a0a44366-5e8e-4219-9d8e-abac7b2a9219" providerId="ADAL" clId="{6724B56A-70A0-4946-97C4-924EF0BA5F90}" dt="2023-09-01T15:30:16.944" v="43" actId="47"/>
        <pc:sldMkLst>
          <pc:docMk/>
          <pc:sldMk cId="2330400383" sldId="2147374993"/>
        </pc:sldMkLst>
      </pc:sldChg>
      <pc:sldChg chg="del">
        <pc:chgData name="Megan Sullivan" userId="a0a44366-5e8e-4219-9d8e-abac7b2a9219" providerId="ADAL" clId="{6724B56A-70A0-4946-97C4-924EF0BA5F90}" dt="2023-09-01T15:30:18.377" v="45" actId="47"/>
        <pc:sldMkLst>
          <pc:docMk/>
          <pc:sldMk cId="1721335662" sldId="2147374995"/>
        </pc:sldMkLst>
      </pc:sldChg>
      <pc:sldChg chg="del">
        <pc:chgData name="Megan Sullivan" userId="a0a44366-5e8e-4219-9d8e-abac7b2a9219" providerId="ADAL" clId="{6724B56A-70A0-4946-97C4-924EF0BA5F90}" dt="2023-09-01T15:30:19.010" v="46" actId="47"/>
        <pc:sldMkLst>
          <pc:docMk/>
          <pc:sldMk cId="2171865067" sldId="2147374996"/>
        </pc:sldMkLst>
      </pc:sldChg>
      <pc:sldChg chg="del">
        <pc:chgData name="Megan Sullivan" userId="a0a44366-5e8e-4219-9d8e-abac7b2a9219" providerId="ADAL" clId="{6724B56A-70A0-4946-97C4-924EF0BA5F90}" dt="2023-09-01T15:30:17.751" v="44" actId="47"/>
        <pc:sldMkLst>
          <pc:docMk/>
          <pc:sldMk cId="1443693049" sldId="21473749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ies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ies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63830" y="2080337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www.myhyke.com/ies2024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39DB90-1A00-AFE9-3688-AF77C28DFD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5639" y="2089382"/>
            <a:ext cx="681947" cy="6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www.myhyke.com/ies2024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QR CODE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26A221-2492-ED6C-B53C-718D58BEC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49" y="4236184"/>
            <a:ext cx="1054154" cy="10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651</Words>
  <Application>Microsoft Office PowerPoint</Application>
  <PresentationFormat>Widescreen</PresentationFormat>
  <Paragraphs>42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4</cp:revision>
  <dcterms:created xsi:type="dcterms:W3CDTF">2023-07-28T11:38:08Z</dcterms:created>
  <dcterms:modified xsi:type="dcterms:W3CDTF">2023-09-01T15:30:24Z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