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5" d="100"/>
          <a:sy n="85" d="100"/>
        </p:scale>
        <p:origin x="13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corp-ie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corp-ie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www.myhyke.com/corp-ies2024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88D282-A98A-FC92-CCB3-16EF598617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639" y="2047270"/>
            <a:ext cx="930084" cy="9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www.myhyke.com/corp-ies2024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0461D01-6DB0-AA25-5981-BCCF7367E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3708229"/>
            <a:ext cx="1455925" cy="14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2023-10-20T21:13:00Z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