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A"/>
    <a:srgbClr val="B7B3B1"/>
    <a:srgbClr val="2C2C2C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7E6520-E50D-47B3-A7DE-A96885E1BEFF}" v="4" dt="2023-09-05T21:21:11.974"/>
    <p1510:client id="{D4822FF8-286F-4001-9E39-A2930D8A201A}" v="4" dt="2023-09-05T21:09:26.544"/>
    <p1510:client id="{FB9DDFFC-83FA-44F1-88A7-69BE908E7D05}" v="39" dt="2023-08-28T20:58:06.5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38" autoAdjust="0"/>
  </p:normalViewPr>
  <p:slideViewPr>
    <p:cSldViewPr snapToGrid="0">
      <p:cViewPr varScale="1">
        <p:scale>
          <a:sx n="98" d="100"/>
          <a:sy n="98" d="100"/>
        </p:scale>
        <p:origin x="10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openxmlformats.org/officeDocument/2006/relationships/image" Target="../media/image32.jpg"/><Relationship Id="rId9" Type="http://schemas.openxmlformats.org/officeDocument/2006/relationships/image" Target="../media/image37.png"/><Relationship Id="rId14" Type="http://schemas.openxmlformats.org/officeDocument/2006/relationships/hyperlink" Target="https://www.myhyke.com/insero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hyke.com/insero2024" TargetMode="Externa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3C822B8A-1BA1-41CD-2FA5-3A4B8E7BD0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923" y="230024"/>
            <a:ext cx="2600325" cy="685800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61C5F99-AF38-2545-3D9D-035E0FB330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4527" y="6462670"/>
            <a:ext cx="755952" cy="21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14"/>
              </a:rPr>
              <a:t>www.myhyke.com/insero2024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0A8AAD-ED2F-8681-432E-FBFCB3387280}"/>
              </a:ext>
            </a:extLst>
          </p:cNvPr>
          <p:cNvSpPr/>
          <p:nvPr/>
        </p:nvSpPr>
        <p:spPr>
          <a:xfrm>
            <a:off x="610577" y="2062264"/>
            <a:ext cx="937282" cy="8463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4" name="Picture 33" descr="A black background with white spots&#10;&#10;Description automatically generated">
            <a:extLst>
              <a:ext uri="{FF2B5EF4-FFF2-40B4-BE49-F238E27FC236}">
                <a16:creationId xmlns:a16="http://schemas.microsoft.com/office/drawing/2014/main" id="{6C4EB9B3-E889-67F0-43DC-082657BD8F0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3627" y="2000737"/>
            <a:ext cx="986934" cy="986934"/>
          </a:xfrm>
          <a:prstGeom prst="rect">
            <a:avLst/>
          </a:prstGeom>
        </p:spPr>
      </p:pic>
      <p:pic>
        <p:nvPicPr>
          <p:cNvPr id="36" name="Picture 35" descr="A black and white logo&#10;&#10;Description automatically generated">
            <a:extLst>
              <a:ext uri="{FF2B5EF4-FFF2-40B4-BE49-F238E27FC236}">
                <a16:creationId xmlns:a16="http://schemas.microsoft.com/office/drawing/2014/main" id="{C46743EB-6ED4-C6D7-F2B8-F328EEB3AB4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109" y="57609"/>
            <a:ext cx="2237444" cy="59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rgbClr val="FFFF8A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chance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www.myhyke.com/insero2024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D1CE9F-BF13-141F-4F87-2CC5A085EE8E}"/>
              </a:ext>
            </a:extLst>
          </p:cNvPr>
          <p:cNvSpPr/>
          <p:nvPr/>
        </p:nvSpPr>
        <p:spPr>
          <a:xfrm>
            <a:off x="598449" y="4352117"/>
            <a:ext cx="1001751" cy="9276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Picture 5" descr="A black background with white spots&#10;&#10;Description automatically generated">
            <a:extLst>
              <a:ext uri="{FF2B5EF4-FFF2-40B4-BE49-F238E27FC236}">
                <a16:creationId xmlns:a16="http://schemas.microsoft.com/office/drawing/2014/main" id="{BCF44B5B-474C-1253-FEC7-02B00E76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49" y="4316105"/>
            <a:ext cx="986934" cy="986934"/>
          </a:xfrm>
          <a:prstGeom prst="rect">
            <a:avLst/>
          </a:prstGeom>
        </p:spPr>
      </p:pic>
      <p:pic>
        <p:nvPicPr>
          <p:cNvPr id="11" name="Picture 10" descr="A piggy bank with a turtle and money&#10;&#10;Description automatically generated">
            <a:extLst>
              <a:ext uri="{FF2B5EF4-FFF2-40B4-BE49-F238E27FC236}">
                <a16:creationId xmlns:a16="http://schemas.microsoft.com/office/drawing/2014/main" id="{C232F9E9-7029-1B7B-94DA-E11ABCF2B7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4657" y="1944441"/>
            <a:ext cx="2855583" cy="3817386"/>
          </a:xfrm>
          <a:prstGeom prst="rect">
            <a:avLst/>
          </a:prstGeom>
        </p:spPr>
      </p:pic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DD9072BC-79C4-C501-09D3-12FED7BAA3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6923" y="172992"/>
            <a:ext cx="26003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625</Words>
  <Application>Microsoft Office PowerPoint</Application>
  <PresentationFormat>Widescreen</PresentationFormat>
  <Paragraphs>40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A chance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Andrea Abbamonte</cp:lastModifiedBy>
  <cp:revision>13</cp:revision>
  <dcterms:created xsi:type="dcterms:W3CDTF">2023-07-28T11:38:08Z</dcterms:created>
  <dcterms:modified xsi:type="dcterms:W3CDTF">2023-10-19T13:58:19Z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