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6" d="100"/>
          <a:sy n="86" d="100"/>
        </p:scale>
        <p:origin x="4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jjill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jjill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www.myhyke.com/jjill2024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A69F5DD1-98CE-1FEC-F285-33A469F3CD20}"/>
              </a:ext>
            </a:extLst>
          </p:cNvPr>
          <p:cNvPicPr>
            <a:picLocks noChangeAspect="1"/>
          </p:cNvPicPr>
          <p:nvPr/>
        </p:nvPicPr>
        <p:blipFill>
          <a:blip r:embed="rId11"/>
          <a:stretch>
            <a:fillRect/>
          </a:stretch>
        </p:blipFill>
        <p:spPr>
          <a:xfrm>
            <a:off x="328657" y="1589335"/>
            <a:ext cx="1221521" cy="1221521"/>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www.myhyke.com/jjill2024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5C821AD6-F2CC-1AF1-D7CD-2A15705072DA}"/>
              </a:ext>
            </a:extLst>
          </p:cNvPr>
          <p:cNvPicPr>
            <a:picLocks noChangeAspect="1"/>
          </p:cNvPicPr>
          <p:nvPr/>
        </p:nvPicPr>
        <p:blipFill>
          <a:blip r:embed="rId5"/>
          <a:stretch>
            <a:fillRect/>
          </a:stretch>
        </p:blipFill>
        <p:spPr>
          <a:xfrm>
            <a:off x="417866" y="4211922"/>
            <a:ext cx="1221521" cy="1221521"/>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585</TotalTime>
  <Words>635</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17</cp:revision>
  <dcterms:created xsi:type="dcterms:W3CDTF">2023-07-28T11:38:08Z</dcterms:created>
  <dcterms:modified xsi:type="dcterms:W3CDTF">2023-09-20T22:25:30Z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