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65" d="100"/>
          <a:sy n="65"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kippma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chemeClr val="tx2"/>
                </a:solidFill>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www.myhyke.com/kippma2024</a:t>
            </a:r>
            <a:r>
              <a:rPr lang="en-US" sz="1600" dirty="0">
                <a:solidFill>
                  <a:schemeClr val="tx2"/>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74681" y="1861756"/>
            <a:ext cx="939488" cy="9372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360EA8F0-211A-99B0-8887-3CA87046FC94}"/>
              </a:ext>
            </a:extLst>
          </p:cNvPr>
          <p:cNvPicPr>
            <a:picLocks noChangeAspect="1"/>
          </p:cNvPicPr>
          <p:nvPr/>
        </p:nvPicPr>
        <p:blipFill>
          <a:blip r:embed="rId11"/>
          <a:stretch>
            <a:fillRect/>
          </a:stretch>
        </p:blipFill>
        <p:spPr>
          <a:xfrm>
            <a:off x="586420" y="1857385"/>
            <a:ext cx="937282" cy="937282"/>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585</TotalTime>
  <Words>409</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17</cp:revision>
  <dcterms:created xsi:type="dcterms:W3CDTF">2023-07-28T11:38:08Z</dcterms:created>
  <dcterms:modified xsi:type="dcterms:W3CDTF">2023-10-05T13:34:41Z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