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www.myhyke.com/kimray2024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23279" y="2176619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850451-6FB6-9CE8-CB4A-B26121D4B0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220" y="2190653"/>
            <a:ext cx="766153" cy="7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427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13</cp:revision>
  <dcterms:created xsi:type="dcterms:W3CDTF">2023-07-28T11:38:08Z</dcterms:created>
  <dcterms:modified xsi:type="dcterms:W3CDTF">2023-09-12T14:38:38Z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