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sldIdLst>
    <p:sldId id="257" r:id="rId5"/>
    <p:sldId id="297" r:id="rId6"/>
    <p:sldId id="315" r:id="rId7"/>
    <p:sldId id="31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27" autoAdjust="0"/>
  </p:normalViewPr>
  <p:slideViewPr>
    <p:cSldViewPr snapToGrid="0">
      <p:cViewPr varScale="1">
        <p:scale>
          <a:sx n="92" d="100"/>
          <a:sy n="92" d="100"/>
        </p:scale>
        <p:origin x="4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7/17/2023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7/17/2023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7/17/2023</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7/17/2023</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7/17/2023</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7/17/2023</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7/17/2023</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7/17/2023</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myhealthmath.com/labella2023"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www.myhealthmath.com/labella2023"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7/17/2023</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4519467" y="8742223"/>
            <a:ext cx="2096645" cy="2172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1026" name="Picture 2" descr="LaBella Associates, D.P.C.">
            <a:extLst>
              <a:ext uri="{FF2B5EF4-FFF2-40B4-BE49-F238E27FC236}">
                <a16:creationId xmlns:a16="http://schemas.microsoft.com/office/drawing/2014/main" id="{6CADE955-319D-CB7A-0F9F-7C3DE308E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868" y="5726040"/>
            <a:ext cx="3014283" cy="126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7/17/2023</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a:xfrm>
            <a:off x="838200" y="337416"/>
            <a:ext cx="10515600" cy="1325563"/>
          </a:xfrm>
        </p:spPr>
        <p:txBody>
          <a:bodyPr/>
          <a:lstStyle/>
          <a:p>
            <a:r>
              <a:rPr lang="en-US" dirty="0"/>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5667603" y="379757"/>
            <a:ext cx="4560773" cy="113877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r"/>
            <a:endParaRPr lang="en-US" dirty="0"/>
          </a:p>
          <a:p>
            <a:pPr algn="ctr"/>
            <a:r>
              <a:rPr lang="en-US" sz="1600" dirty="0"/>
              <a:t>Access Decision Doc here: </a:t>
            </a:r>
            <a:r>
              <a:rPr lang="en-US" sz="1600" dirty="0">
                <a:hlinkClick r:id="rId4"/>
              </a:rPr>
              <a:t>www.myhealthmath.com/labella2023</a:t>
            </a:r>
            <a:endParaRPr lang="en-US" sz="1600" dirty="0">
              <a:cs typeface="Calibri"/>
            </a:endParaRPr>
          </a:p>
          <a:p>
            <a:pPr algn="ctr"/>
            <a:endParaRPr lang="en-US" dirty="0">
              <a:highlight>
                <a:srgbClr val="FFFF00"/>
              </a:highlight>
              <a:cs typeface="Calibri"/>
            </a:endParaRP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10" name="Picture 9">
            <a:extLst>
              <a:ext uri="{FF2B5EF4-FFF2-40B4-BE49-F238E27FC236}">
                <a16:creationId xmlns:a16="http://schemas.microsoft.com/office/drawing/2014/main" id="{46ED5DEA-24B0-1B3D-8B87-F7675F97132F}"/>
              </a:ext>
            </a:extLst>
          </p:cNvPr>
          <p:cNvPicPr>
            <a:picLocks noChangeAspect="1"/>
          </p:cNvPicPr>
          <p:nvPr/>
        </p:nvPicPr>
        <p:blipFill>
          <a:blip r:embed="rId8"/>
          <a:stretch>
            <a:fillRect/>
          </a:stretch>
        </p:blipFill>
        <p:spPr>
          <a:xfrm>
            <a:off x="10356425" y="232045"/>
            <a:ext cx="1574408" cy="1574408"/>
          </a:xfrm>
          <a:prstGeom prst="rect">
            <a:avLst/>
          </a:prstGeom>
        </p:spPr>
      </p:pic>
    </p:spTree>
    <p:extLst>
      <p:ext uri="{BB962C8B-B14F-4D97-AF65-F5344CB8AC3E}">
        <p14:creationId xmlns:p14="http://schemas.microsoft.com/office/powerpoint/2010/main" val="15472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9E9047-9F8B-1A9C-A3E2-FB7584F29893}"/>
              </a:ext>
            </a:extLst>
          </p:cNvPr>
          <p:cNvSpPr>
            <a:spLocks noGrp="1"/>
          </p:cNvSpPr>
          <p:nvPr>
            <p:ph type="dt" sz="half" idx="10"/>
          </p:nvPr>
        </p:nvSpPr>
        <p:spPr/>
        <p:txBody>
          <a:bodyPr/>
          <a:lstStyle/>
          <a:p>
            <a:fld id="{45A53362-3305-4C19-856C-55DE37A936A6}" type="datetime1">
              <a:rPr lang="en-US" smtClean="0"/>
              <a:t>7/17/2023</a:t>
            </a:fld>
            <a:endParaRPr lang="en-US"/>
          </a:p>
        </p:txBody>
      </p:sp>
      <p:sp>
        <p:nvSpPr>
          <p:cNvPr id="4" name="Footer Placeholder 3">
            <a:extLst>
              <a:ext uri="{FF2B5EF4-FFF2-40B4-BE49-F238E27FC236}">
                <a16:creationId xmlns:a16="http://schemas.microsoft.com/office/drawing/2014/main" id="{8DF6B9CC-E4B4-544A-82B9-3F5D7ADE8593}"/>
              </a:ext>
            </a:extLst>
          </p:cNvPr>
          <p:cNvSpPr>
            <a:spLocks noGrp="1"/>
          </p:cNvSpPr>
          <p:nvPr>
            <p:ph type="ftr" sz="quarter" idx="3"/>
          </p:nvPr>
        </p:nvSpPr>
        <p:spPr/>
        <p:txBody>
          <a:bodyPr/>
          <a:lstStyle/>
          <a:p>
            <a:r>
              <a:rPr lang="en-US"/>
              <a:t>MyHealthMath, Inc. Proprietary and Confidential</a:t>
            </a:r>
          </a:p>
        </p:txBody>
      </p:sp>
      <p:sp>
        <p:nvSpPr>
          <p:cNvPr id="6" name="Slide Number Placeholder 5">
            <a:extLst>
              <a:ext uri="{FF2B5EF4-FFF2-40B4-BE49-F238E27FC236}">
                <a16:creationId xmlns:a16="http://schemas.microsoft.com/office/drawing/2014/main" id="{194DE84A-A1F6-70AD-A7DE-20E0FC9B8D26}"/>
              </a:ext>
            </a:extLst>
          </p:cNvPr>
          <p:cNvSpPr>
            <a:spLocks noGrp="1"/>
          </p:cNvSpPr>
          <p:nvPr>
            <p:ph type="sldNum" sz="quarter" idx="12"/>
          </p:nvPr>
        </p:nvSpPr>
        <p:spPr/>
        <p:txBody>
          <a:bodyPr/>
          <a:lstStyle/>
          <a:p>
            <a:fld id="{90DBDF0A-F87E-4B63-9454-692B7BA54791}" type="slidenum">
              <a:rPr lang="en-US" smtClean="0"/>
              <a:t>4</a:t>
            </a:fld>
            <a:endParaRPr lang="en-US"/>
          </a:p>
        </p:txBody>
      </p:sp>
      <p:pic>
        <p:nvPicPr>
          <p:cNvPr id="7" name="decision_doc_-_employee_version (720p)">
            <a:hlinkClick r:id="" action="ppaction://media"/>
            <a:extLst>
              <a:ext uri="{FF2B5EF4-FFF2-40B4-BE49-F238E27FC236}">
                <a16:creationId xmlns:a16="http://schemas.microsoft.com/office/drawing/2014/main" id="{59DBF94A-3EA8-D04C-9E9A-E01E717ECC5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4909" y="893617"/>
            <a:ext cx="8682181" cy="4883727"/>
          </a:xfrm>
          <a:prstGeom prst="rect">
            <a:avLst/>
          </a:prstGeom>
        </p:spPr>
      </p:pic>
      <p:sp>
        <p:nvSpPr>
          <p:cNvPr id="8" name="TextBox 7">
            <a:extLst>
              <a:ext uri="{FF2B5EF4-FFF2-40B4-BE49-F238E27FC236}">
                <a16:creationId xmlns:a16="http://schemas.microsoft.com/office/drawing/2014/main" id="{85D85F7C-B88C-C063-0DA9-BB64A50275B1}"/>
              </a:ext>
            </a:extLst>
          </p:cNvPr>
          <p:cNvSpPr txBox="1"/>
          <p:nvPr/>
        </p:nvSpPr>
        <p:spPr>
          <a:xfrm>
            <a:off x="2594661" y="364965"/>
            <a:ext cx="7002676" cy="36933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r>
              <a:rPr lang="en-US" dirty="0"/>
              <a:t>Access Decision Doc here: </a:t>
            </a:r>
            <a:r>
              <a:rPr lang="en-US" dirty="0">
                <a:hlinkClick r:id="rId5"/>
              </a:rPr>
              <a:t>www.myhealthmath.com/labella2023</a:t>
            </a:r>
            <a:endParaRPr lang="en-US" dirty="0">
              <a:cs typeface="Calibri"/>
            </a:endParaRPr>
          </a:p>
        </p:txBody>
      </p:sp>
    </p:spTree>
    <p:extLst>
      <p:ext uri="{BB962C8B-B14F-4D97-AF65-F5344CB8AC3E}">
        <p14:creationId xmlns:p14="http://schemas.microsoft.com/office/powerpoint/2010/main" val="11747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Props1.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2.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TotalTime>
  <Words>464</Words>
  <Application>Microsoft Office PowerPoint</Application>
  <PresentationFormat>Widescreen</PresentationFormat>
  <Paragraphs>39</Paragraphs>
  <Slides>4</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Gill Sans MT</vt:lpstr>
      <vt:lpstr>Tahoma</vt:lpstr>
      <vt:lpstr>Wingdings</vt:lpstr>
      <vt:lpstr>Office Theme</vt:lpstr>
      <vt:lpstr>Personalized Decision Support</vt:lpstr>
      <vt:lpstr>Why Use Decision Doc:</vt:lpstr>
      <vt:lpstr>How It Works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Inny Taylor</cp:lastModifiedBy>
  <cp:revision>60</cp:revision>
  <dcterms:created xsi:type="dcterms:W3CDTF">2021-04-21T20:54:27Z</dcterms:created>
  <dcterms:modified xsi:type="dcterms:W3CDTF">2023-07-17T17:10:40Z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