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96" d="100"/>
          <a:sy n="96" d="100"/>
        </p:scale>
        <p:origin x="30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labella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labella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www.myhyke.com/labella2024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861756"/>
            <a:ext cx="937282" cy="7661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7D9072DB-874C-E9F0-78F5-80AA8C28B0D4}"/>
              </a:ext>
            </a:extLst>
          </p:cNvPr>
          <p:cNvPicPr>
            <a:picLocks noChangeAspect="1"/>
          </p:cNvPicPr>
          <p:nvPr/>
        </p:nvPicPr>
        <p:blipFill>
          <a:blip r:embed="rId11"/>
          <a:stretch>
            <a:fillRect/>
          </a:stretch>
        </p:blipFill>
        <p:spPr>
          <a:xfrm flipH="1">
            <a:off x="629477" y="1854127"/>
            <a:ext cx="836206" cy="836206"/>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www.myhyke.com/labella2024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98449" y="4352117"/>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A7EB0831-A249-7B4F-6C5F-04E267F8C073}"/>
              </a:ext>
            </a:extLst>
          </p:cNvPr>
          <p:cNvPicPr>
            <a:picLocks noChangeAspect="1"/>
          </p:cNvPicPr>
          <p:nvPr/>
        </p:nvPicPr>
        <p:blipFill>
          <a:blip r:embed="rId5"/>
          <a:stretch>
            <a:fillRect/>
          </a:stretch>
        </p:blipFill>
        <p:spPr>
          <a:xfrm flipH="1">
            <a:off x="681221" y="4436192"/>
            <a:ext cx="836206" cy="836206"/>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591</TotalTime>
  <Words>635</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Inny Taylor</cp:lastModifiedBy>
  <cp:revision>17</cp:revision>
  <dcterms:created xsi:type="dcterms:W3CDTF">2023-07-28T11:38:08Z</dcterms:created>
  <dcterms:modified xsi:type="dcterms:W3CDTF">2023-10-23T21:42:17Z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