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9"/>
  </p:notesMasterIdLst>
  <p:sldIdLst>
    <p:sldId id="357" r:id="rId6"/>
    <p:sldId id="2147374990" r:id="rId7"/>
    <p:sldId id="264"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490"/>
    <a:srgbClr val="FFFFFF"/>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31CDF9-991F-4CDE-85F3-841156644936}" v="11" dt="2023-09-15T14:56:01.8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673" autoAdjust="0"/>
  </p:normalViewPr>
  <p:slideViewPr>
    <p:cSldViewPr snapToGrid="0">
      <p:cViewPr varScale="1">
        <p:scale>
          <a:sx n="96" d="100"/>
          <a:sy n="96" d="100"/>
        </p:scale>
        <p:origin x="30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viewProps" Target="viewProps.xml"/><Relationship Id="rId5" Type="http://schemas.openxmlformats.org/officeDocument/2006/relationships/slideMaster" Target="slideMasters/slideMaster2.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Rogers" userId="47c9dfdc-fa97-4703-b9f2-3538a58fe55d" providerId="ADAL" clId="{E731CDF9-991F-4CDE-85F3-841156644936}"/>
    <pc:docChg chg="undo redo custSel addSld modSld">
      <pc:chgData name="Heather Rogers" userId="47c9dfdc-fa97-4703-b9f2-3538a58fe55d" providerId="ADAL" clId="{E731CDF9-991F-4CDE-85F3-841156644936}" dt="2023-09-15T14:57:22.864" v="452" actId="20577"/>
      <pc:docMkLst>
        <pc:docMk/>
      </pc:docMkLst>
      <pc:sldChg chg="modSp mod">
        <pc:chgData name="Heather Rogers" userId="47c9dfdc-fa97-4703-b9f2-3538a58fe55d" providerId="ADAL" clId="{E731CDF9-991F-4CDE-85F3-841156644936}" dt="2023-09-07T12:56:29.667" v="88" actId="1076"/>
        <pc:sldMkLst>
          <pc:docMk/>
          <pc:sldMk cId="2375773656" sldId="357"/>
        </pc:sldMkLst>
        <pc:spChg chg="mod">
          <ac:chgData name="Heather Rogers" userId="47c9dfdc-fa97-4703-b9f2-3538a58fe55d" providerId="ADAL" clId="{E731CDF9-991F-4CDE-85F3-841156644936}" dt="2023-09-07T12:56:15.016" v="86" actId="1038"/>
          <ac:spMkLst>
            <pc:docMk/>
            <pc:sldMk cId="2375773656" sldId="357"/>
            <ac:spMk id="8" creationId="{FD6628F3-16B8-6252-2DE1-F56F3B67D52B}"/>
          </ac:spMkLst>
        </pc:spChg>
        <pc:spChg chg="mod">
          <ac:chgData name="Heather Rogers" userId="47c9dfdc-fa97-4703-b9f2-3538a58fe55d" providerId="ADAL" clId="{E731CDF9-991F-4CDE-85F3-841156644936}" dt="2023-09-07T12:56:15.016" v="86" actId="1038"/>
          <ac:spMkLst>
            <pc:docMk/>
            <pc:sldMk cId="2375773656" sldId="357"/>
            <ac:spMk id="9" creationId="{38469770-7E6A-CDA3-94C3-D5A373EF5CB0}"/>
          </ac:spMkLst>
        </pc:spChg>
        <pc:spChg chg="mod">
          <ac:chgData name="Heather Rogers" userId="47c9dfdc-fa97-4703-b9f2-3538a58fe55d" providerId="ADAL" clId="{E731CDF9-991F-4CDE-85F3-841156644936}" dt="2023-09-07T12:56:15.016" v="86" actId="1038"/>
          <ac:spMkLst>
            <pc:docMk/>
            <pc:sldMk cId="2375773656" sldId="357"/>
            <ac:spMk id="10" creationId="{AAC268FB-B89C-CBEC-D34A-9D1223F6A21F}"/>
          </ac:spMkLst>
        </pc:spChg>
        <pc:spChg chg="mod">
          <ac:chgData name="Heather Rogers" userId="47c9dfdc-fa97-4703-b9f2-3538a58fe55d" providerId="ADAL" clId="{E731CDF9-991F-4CDE-85F3-841156644936}" dt="2023-09-07T12:55:20.465" v="47" actId="1076"/>
          <ac:spMkLst>
            <pc:docMk/>
            <pc:sldMk cId="2375773656" sldId="357"/>
            <ac:spMk id="14" creationId="{D5FE8DC2-0C1E-01CD-5875-8BA2C905BCB5}"/>
          </ac:spMkLst>
        </pc:spChg>
        <pc:picChg chg="mod">
          <ac:chgData name="Heather Rogers" userId="47c9dfdc-fa97-4703-b9f2-3538a58fe55d" providerId="ADAL" clId="{E731CDF9-991F-4CDE-85F3-841156644936}" dt="2023-09-07T12:56:29.667" v="88" actId="1076"/>
          <ac:picMkLst>
            <pc:docMk/>
            <pc:sldMk cId="2375773656" sldId="357"/>
            <ac:picMk id="3" creationId="{A9B2B7D0-C0AD-968B-40E0-B18A65DF9E6D}"/>
          </ac:picMkLst>
        </pc:picChg>
        <pc:picChg chg="mod">
          <ac:chgData name="Heather Rogers" userId="47c9dfdc-fa97-4703-b9f2-3538a58fe55d" providerId="ADAL" clId="{E731CDF9-991F-4CDE-85F3-841156644936}" dt="2023-09-07T12:56:15.016" v="86" actId="1038"/>
          <ac:picMkLst>
            <pc:docMk/>
            <pc:sldMk cId="2375773656" sldId="357"/>
            <ac:picMk id="11" creationId="{4BE9199F-66C7-87C2-C22C-7BC96C9524DC}"/>
          </ac:picMkLst>
        </pc:picChg>
        <pc:picChg chg="mod">
          <ac:chgData name="Heather Rogers" userId="47c9dfdc-fa97-4703-b9f2-3538a58fe55d" providerId="ADAL" clId="{E731CDF9-991F-4CDE-85F3-841156644936}" dt="2023-09-07T12:56:15.016" v="86" actId="1038"/>
          <ac:picMkLst>
            <pc:docMk/>
            <pc:sldMk cId="2375773656" sldId="357"/>
            <ac:picMk id="12" creationId="{666CEDE4-E6FF-70C3-16BC-BF02785AB780}"/>
          </ac:picMkLst>
        </pc:picChg>
        <pc:picChg chg="mod">
          <ac:chgData name="Heather Rogers" userId="47c9dfdc-fa97-4703-b9f2-3538a58fe55d" providerId="ADAL" clId="{E731CDF9-991F-4CDE-85F3-841156644936}" dt="2023-09-07T12:56:15.016" v="86" actId="1038"/>
          <ac:picMkLst>
            <pc:docMk/>
            <pc:sldMk cId="2375773656" sldId="357"/>
            <ac:picMk id="13" creationId="{3FF6EA23-E830-8D87-8491-C02556CDBADE}"/>
          </ac:picMkLst>
        </pc:picChg>
      </pc:sldChg>
      <pc:sldChg chg="addSp delSp modSp mod modNotesTx">
        <pc:chgData name="Heather Rogers" userId="47c9dfdc-fa97-4703-b9f2-3538a58fe55d" providerId="ADAL" clId="{E731CDF9-991F-4CDE-85F3-841156644936}" dt="2023-09-07T13:06:19.459" v="285" actId="20577"/>
        <pc:sldMkLst>
          <pc:docMk/>
          <pc:sldMk cId="2029168225" sldId="2147374990"/>
        </pc:sldMkLst>
        <pc:spChg chg="mod">
          <ac:chgData name="Heather Rogers" userId="47c9dfdc-fa97-4703-b9f2-3538a58fe55d" providerId="ADAL" clId="{E731CDF9-991F-4CDE-85F3-841156644936}" dt="2023-09-07T12:56:45.975" v="89" actId="403"/>
          <ac:spMkLst>
            <pc:docMk/>
            <pc:sldMk cId="2029168225" sldId="2147374990"/>
            <ac:spMk id="6" creationId="{2403DC0C-16B3-DCD3-1958-903742949DA9}"/>
          </ac:spMkLst>
        </pc:spChg>
        <pc:spChg chg="add mod">
          <ac:chgData name="Heather Rogers" userId="47c9dfdc-fa97-4703-b9f2-3538a58fe55d" providerId="ADAL" clId="{E731CDF9-991F-4CDE-85F3-841156644936}" dt="2023-09-07T13:01:11.974" v="175" actId="20577"/>
          <ac:spMkLst>
            <pc:docMk/>
            <pc:sldMk cId="2029168225" sldId="2147374990"/>
            <ac:spMk id="9" creationId="{F1DF5F88-806C-F900-04EE-E59F75569117}"/>
          </ac:spMkLst>
        </pc:spChg>
        <pc:spChg chg="mod">
          <ac:chgData name="Heather Rogers" userId="47c9dfdc-fa97-4703-b9f2-3538a58fe55d" providerId="ADAL" clId="{E731CDF9-991F-4CDE-85F3-841156644936}" dt="2023-09-07T12:58:01.140" v="113" actId="20577"/>
          <ac:spMkLst>
            <pc:docMk/>
            <pc:sldMk cId="2029168225" sldId="2147374990"/>
            <ac:spMk id="21" creationId="{A3CB2C0A-7EAE-2C56-53F8-BA65DBBD7BF0}"/>
          </ac:spMkLst>
        </pc:spChg>
        <pc:spChg chg="add mod">
          <ac:chgData name="Heather Rogers" userId="47c9dfdc-fa97-4703-b9f2-3538a58fe55d" providerId="ADAL" clId="{E731CDF9-991F-4CDE-85F3-841156644936}" dt="2023-09-07T13:03:49.692" v="226" actId="164"/>
          <ac:spMkLst>
            <pc:docMk/>
            <pc:sldMk cId="2029168225" sldId="2147374990"/>
            <ac:spMk id="22" creationId="{C5938793-DB1F-0397-6092-47008A07CE50}"/>
          </ac:spMkLst>
        </pc:spChg>
        <pc:spChg chg="add mod">
          <ac:chgData name="Heather Rogers" userId="47c9dfdc-fa97-4703-b9f2-3538a58fe55d" providerId="ADAL" clId="{E731CDF9-991F-4CDE-85F3-841156644936}" dt="2023-09-07T13:05:50.402" v="276" actId="164"/>
          <ac:spMkLst>
            <pc:docMk/>
            <pc:sldMk cId="2029168225" sldId="2147374990"/>
            <ac:spMk id="26" creationId="{4EB9F146-1289-C972-1AB9-47EDB3725DDC}"/>
          </ac:spMkLst>
        </pc:spChg>
        <pc:grpChg chg="add mod">
          <ac:chgData name="Heather Rogers" userId="47c9dfdc-fa97-4703-b9f2-3538a58fe55d" providerId="ADAL" clId="{E731CDF9-991F-4CDE-85F3-841156644936}" dt="2023-09-07T13:01:08.239" v="157" actId="164"/>
          <ac:grpSpMkLst>
            <pc:docMk/>
            <pc:sldMk cId="2029168225" sldId="2147374990"/>
            <ac:grpSpMk id="16" creationId="{01C87C17-B627-C511-6B5F-315988CAFA59}"/>
          </ac:grpSpMkLst>
        </pc:grpChg>
        <pc:grpChg chg="add mod">
          <ac:chgData name="Heather Rogers" userId="47c9dfdc-fa97-4703-b9f2-3538a58fe55d" providerId="ADAL" clId="{E731CDF9-991F-4CDE-85F3-841156644936}" dt="2023-09-07T13:03:49.692" v="226" actId="164"/>
          <ac:grpSpMkLst>
            <pc:docMk/>
            <pc:sldMk cId="2029168225" sldId="2147374990"/>
            <ac:grpSpMk id="25" creationId="{3F400B58-5776-9DDA-6035-CCE5DB35AD61}"/>
          </ac:grpSpMkLst>
        </pc:grpChg>
        <pc:grpChg chg="add mod">
          <ac:chgData name="Heather Rogers" userId="47c9dfdc-fa97-4703-b9f2-3538a58fe55d" providerId="ADAL" clId="{E731CDF9-991F-4CDE-85F3-841156644936}" dt="2023-09-07T13:05:50.402" v="276" actId="164"/>
          <ac:grpSpMkLst>
            <pc:docMk/>
            <pc:sldMk cId="2029168225" sldId="2147374990"/>
            <ac:grpSpMk id="27" creationId="{42A1C577-54A3-4C4E-8DAE-83289821B73B}"/>
          </ac:grpSpMkLst>
        </pc:grpChg>
        <pc:picChg chg="add del mod">
          <ac:chgData name="Heather Rogers" userId="47c9dfdc-fa97-4703-b9f2-3538a58fe55d" providerId="ADAL" clId="{E731CDF9-991F-4CDE-85F3-841156644936}" dt="2023-09-07T13:03:31.119" v="225" actId="478"/>
          <ac:picMkLst>
            <pc:docMk/>
            <pc:sldMk cId="2029168225" sldId="2147374990"/>
            <ac:picMk id="3" creationId="{1818C5CB-05D0-18A7-644F-695CF81ECFDE}"/>
          </ac:picMkLst>
        </pc:picChg>
        <pc:picChg chg="add del mod">
          <ac:chgData name="Heather Rogers" userId="47c9dfdc-fa97-4703-b9f2-3538a58fe55d" providerId="ADAL" clId="{E731CDF9-991F-4CDE-85F3-841156644936}" dt="2023-09-07T13:02:11.660" v="180" actId="478"/>
          <ac:picMkLst>
            <pc:docMk/>
            <pc:sldMk cId="2029168225" sldId="2147374990"/>
            <ac:picMk id="8" creationId="{2D677F77-CDA8-C965-A288-6C5A74C30A25}"/>
          </ac:picMkLst>
        </pc:picChg>
        <pc:picChg chg="add del">
          <ac:chgData name="Heather Rogers" userId="47c9dfdc-fa97-4703-b9f2-3538a58fe55d" providerId="ADAL" clId="{E731CDF9-991F-4CDE-85F3-841156644936}" dt="2023-09-07T12:59:16.290" v="137" actId="22"/>
          <ac:picMkLst>
            <pc:docMk/>
            <pc:sldMk cId="2029168225" sldId="2147374990"/>
            <ac:picMk id="15" creationId="{7857A6E8-5326-CADC-2C3C-632D0351B06A}"/>
          </ac:picMkLst>
        </pc:picChg>
        <pc:picChg chg="add mod">
          <ac:chgData name="Heather Rogers" userId="47c9dfdc-fa97-4703-b9f2-3538a58fe55d" providerId="ADAL" clId="{E731CDF9-991F-4CDE-85F3-841156644936}" dt="2023-09-07T13:03:49.692" v="226" actId="164"/>
          <ac:picMkLst>
            <pc:docMk/>
            <pc:sldMk cId="2029168225" sldId="2147374990"/>
            <ac:picMk id="19" creationId="{994F4DA4-BF00-B934-53C7-5D59DE376F89}"/>
          </ac:picMkLst>
        </pc:picChg>
        <pc:picChg chg="add mod">
          <ac:chgData name="Heather Rogers" userId="47c9dfdc-fa97-4703-b9f2-3538a58fe55d" providerId="ADAL" clId="{E731CDF9-991F-4CDE-85F3-841156644936}" dt="2023-09-07T13:05:50.402" v="276" actId="164"/>
          <ac:picMkLst>
            <pc:docMk/>
            <pc:sldMk cId="2029168225" sldId="2147374990"/>
            <ac:picMk id="24" creationId="{512CC913-DF47-2709-627D-B3CA720AD2DC}"/>
          </ac:picMkLst>
        </pc:picChg>
        <pc:picChg chg="del">
          <ac:chgData name="Heather Rogers" userId="47c9dfdc-fa97-4703-b9f2-3538a58fe55d" providerId="ADAL" clId="{E731CDF9-991F-4CDE-85F3-841156644936}" dt="2023-09-07T12:58:27.555" v="117" actId="478"/>
          <ac:picMkLst>
            <pc:docMk/>
            <pc:sldMk cId="2029168225" sldId="2147374990"/>
            <ac:picMk id="45" creationId="{69AD130F-F0C0-415B-AD78-94D22135BE07}"/>
          </ac:picMkLst>
        </pc:picChg>
        <pc:picChg chg="del">
          <ac:chgData name="Heather Rogers" userId="47c9dfdc-fa97-4703-b9f2-3538a58fe55d" providerId="ADAL" clId="{E731CDF9-991F-4CDE-85F3-841156644936}" dt="2023-09-07T13:03:17.369" v="212" actId="478"/>
          <ac:picMkLst>
            <pc:docMk/>
            <pc:sldMk cId="2029168225" sldId="2147374990"/>
            <ac:picMk id="46" creationId="{5DBB09C7-6D7B-44CC-9992-CA4AFECA2086}"/>
          </ac:picMkLst>
        </pc:picChg>
      </pc:sldChg>
      <pc:sldChg chg="modSp mod">
        <pc:chgData name="Heather Rogers" userId="47c9dfdc-fa97-4703-b9f2-3538a58fe55d" providerId="ADAL" clId="{E731CDF9-991F-4CDE-85F3-841156644936}" dt="2023-09-15T14:55:59.216" v="409" actId="20577"/>
        <pc:sldMkLst>
          <pc:docMk/>
          <pc:sldMk cId="3652850390" sldId="2147374992"/>
        </pc:sldMkLst>
        <pc:spChg chg="mod">
          <ac:chgData name="Heather Rogers" userId="47c9dfdc-fa97-4703-b9f2-3538a58fe55d" providerId="ADAL" clId="{E731CDF9-991F-4CDE-85F3-841156644936}" dt="2023-09-15T14:55:59.216" v="409" actId="20577"/>
          <ac:spMkLst>
            <pc:docMk/>
            <pc:sldMk cId="3652850390" sldId="2147374992"/>
            <ac:spMk id="5" creationId="{6AC38C8A-138C-C7E0-32FC-5D27CE91997F}"/>
          </ac:spMkLst>
        </pc:spChg>
      </pc:sldChg>
      <pc:sldChg chg="modSp add mod modNotesTx">
        <pc:chgData name="Heather Rogers" userId="47c9dfdc-fa97-4703-b9f2-3538a58fe55d" providerId="ADAL" clId="{E731CDF9-991F-4CDE-85F3-841156644936}" dt="2023-09-15T14:57:22.864" v="452" actId="20577"/>
        <pc:sldMkLst>
          <pc:docMk/>
          <pc:sldMk cId="111225721" sldId="2147374993"/>
        </pc:sldMkLst>
        <pc:spChg chg="mod">
          <ac:chgData name="Heather Rogers" userId="47c9dfdc-fa97-4703-b9f2-3538a58fe55d" providerId="ADAL" clId="{E731CDF9-991F-4CDE-85F3-841156644936}" dt="2023-09-15T14:53:19.167" v="296" actId="6549"/>
          <ac:spMkLst>
            <pc:docMk/>
            <pc:sldMk cId="111225721" sldId="2147374993"/>
            <ac:spMk id="8" creationId="{FD6628F3-16B8-6252-2DE1-F56F3B67D52B}"/>
          </ac:spMkLst>
        </pc:spChg>
      </pc:sldChg>
      <pc:sldChg chg="addSp delSp modSp add mod modNotesTx">
        <pc:chgData name="Heather Rogers" userId="47c9dfdc-fa97-4703-b9f2-3538a58fe55d" providerId="ADAL" clId="{E731CDF9-991F-4CDE-85F3-841156644936}" dt="2023-09-15T14:56:52.939" v="446" actId="20577"/>
        <pc:sldMkLst>
          <pc:docMk/>
          <pc:sldMk cId="64880945" sldId="2147374994"/>
        </pc:sldMkLst>
        <pc:spChg chg="mod">
          <ac:chgData name="Heather Rogers" userId="47c9dfdc-fa97-4703-b9f2-3538a58fe55d" providerId="ADAL" clId="{E731CDF9-991F-4CDE-85F3-841156644936}" dt="2023-09-15T14:53:39.621" v="305" actId="20577"/>
          <ac:spMkLst>
            <pc:docMk/>
            <pc:sldMk cId="64880945" sldId="2147374994"/>
            <ac:spMk id="6" creationId="{2403DC0C-16B3-DCD3-1958-903742949DA9}"/>
          </ac:spMkLst>
        </pc:spChg>
        <pc:spChg chg="mod">
          <ac:chgData name="Heather Rogers" userId="47c9dfdc-fa97-4703-b9f2-3538a58fe55d" providerId="ADAL" clId="{E731CDF9-991F-4CDE-85F3-841156644936}" dt="2023-09-15T14:55:42.249" v="406" actId="13926"/>
          <ac:spMkLst>
            <pc:docMk/>
            <pc:sldMk cId="64880945" sldId="2147374994"/>
            <ac:spMk id="8" creationId="{8547EBCB-78A9-A582-3C45-06FA22E58052}"/>
          </ac:spMkLst>
        </pc:spChg>
        <pc:spChg chg="add mod">
          <ac:chgData name="Heather Rogers" userId="47c9dfdc-fa97-4703-b9f2-3538a58fe55d" providerId="ADAL" clId="{E731CDF9-991F-4CDE-85F3-841156644936}" dt="2023-09-15T14:53:35.365" v="299" actId="1076"/>
          <ac:spMkLst>
            <pc:docMk/>
            <pc:sldMk cId="64880945" sldId="2147374994"/>
            <ac:spMk id="24" creationId="{60FBB803-2081-201D-E6E2-09082915A5A6}"/>
          </ac:spMkLst>
        </pc:spChg>
        <pc:picChg chg="del">
          <ac:chgData name="Heather Rogers" userId="47c9dfdc-fa97-4703-b9f2-3538a58fe55d" providerId="ADAL" clId="{E731CDF9-991F-4CDE-85F3-841156644936}" dt="2023-09-15T14:53:31.609" v="297" actId="478"/>
          <ac:picMkLst>
            <pc:docMk/>
            <pc:sldMk cId="64880945" sldId="2147374994"/>
            <ac:picMk id="4" creationId="{125E7678-DCCF-75A4-7E96-C1C3EF91B863}"/>
          </ac:picMkLst>
        </pc:picChg>
      </pc:sldChg>
      <pc:sldChg chg="add">
        <pc:chgData name="Heather Rogers" userId="47c9dfdc-fa97-4703-b9f2-3538a58fe55d" providerId="ADAL" clId="{E731CDF9-991F-4CDE-85F3-841156644936}" dt="2023-09-15T14:56:01.889" v="410"/>
        <pc:sldMkLst>
          <pc:docMk/>
          <pc:sldMk cId="2420782340" sldId="2147374995"/>
        </pc:sldMkLst>
      </pc:sldChg>
      <pc:sldChg chg="add">
        <pc:chgData name="Heather Rogers" userId="47c9dfdc-fa97-4703-b9f2-3538a58fe55d" providerId="ADAL" clId="{E731CDF9-991F-4CDE-85F3-841156644936}" dt="2023-09-15T14:56:01.889" v="410"/>
        <pc:sldMkLst>
          <pc:docMk/>
          <pc:sldMk cId="1486473547" sldId="21473749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10/11/2023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is available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Decision Doc can help you decide. Employees who use Decision Doc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Doc can be accessed using the link above, or by scanning the QR code.</a:t>
            </a:r>
          </a:p>
          <a:p>
            <a:pPr marL="171450" indent="-171450">
              <a:buFont typeface="Arial" panose="020B0604020202020204" pitchFamily="34" charset="0"/>
              <a:buChar char="•"/>
            </a:pPr>
            <a:r>
              <a:rPr lang="en-US" dirty="0"/>
              <a:t>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Decision Doc can calculate which plan option will best meet your specific medical needs.</a:t>
            </a:r>
          </a:p>
          <a:p>
            <a:pPr marL="171450" indent="-171450">
              <a:buFont typeface="Arial" panose="020B0604020202020204" pitchFamily="34" charset="0"/>
              <a:buChar char="•"/>
            </a:pPr>
            <a:r>
              <a:rPr lang="en-US" dirty="0"/>
              <a:t>You then will receive </a:t>
            </a:r>
            <a:r>
              <a:rPr lang="en-US"/>
              <a:t>immediate guidance </a:t>
            </a:r>
            <a:r>
              <a:rPr lang="en-US" dirty="0"/>
              <a:t>on which plan will be the best fit, based on cost, for you and your family. Your report will include details on how Decision Doc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an added bonus, all employees who use Decision Doc will be entered into a $5,000 sweepstakes opportunity. </a:t>
            </a:r>
          </a:p>
          <a:p>
            <a:pPr marL="171450" indent="-171450">
              <a:buFont typeface="Arial" panose="020B0604020202020204" pitchFamily="34" charset="0"/>
              <a:buChar char="•"/>
            </a:pPr>
            <a:r>
              <a:rPr lang="en-US" dirty="0"/>
              <a:t>All you have to do is use Decision Doc to make an informed decision when selecting your health plan.</a:t>
            </a:r>
          </a:p>
          <a:p>
            <a:pPr marL="171450" indent="-171450">
              <a:buFont typeface="Arial" panose="020B0604020202020204" pitchFamily="34" charset="0"/>
              <a:buChar char="•"/>
            </a:pPr>
            <a:r>
              <a:rPr lang="en-US" dirty="0"/>
              <a:t>The team at HYKE is managing this sweepstakes opportunity, so please reach out to them with any questions!</a:t>
            </a:r>
          </a:p>
        </p:txBody>
      </p:sp>
      <p:sp>
        <p:nvSpPr>
          <p:cNvPr id="4" name="Slide Number Placeholder 3"/>
          <p:cNvSpPr>
            <a:spLocks noGrp="1"/>
          </p:cNvSpPr>
          <p:nvPr>
            <p:ph type="sldNum" sz="quarter" idx="5"/>
          </p:nvPr>
        </p:nvSpPr>
        <p:spPr/>
        <p:txBody>
          <a:bodyPr/>
          <a:lstStyle/>
          <a:p>
            <a:fld id="{BE51F54C-0550-4B20-B1A0-255A1BE483CC}" type="slidenum">
              <a:rPr lang="en-US" smtClean="0"/>
              <a:t>3</a:t>
            </a:fld>
            <a:endParaRPr lang="en-US"/>
          </a:p>
        </p:txBody>
      </p:sp>
    </p:spTree>
    <p:extLst>
      <p:ext uri="{BB962C8B-B14F-4D97-AF65-F5344CB8AC3E}">
        <p14:creationId xmlns:p14="http://schemas.microsoft.com/office/powerpoint/2010/main" val="147459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anose="00000500000000000000" pitchFamily="50" charset="0"/>
              </a:defRPr>
            </a:lvl1pPr>
          </a:lstStyle>
          <a:p>
            <a:pPr lvl="0"/>
            <a:r>
              <a:rPr lang="en-GB"/>
              <a:t>PowerPoint presentation title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panose="00000500000000000000" pitchFamily="50" charset="0"/>
              </a:defRPr>
            </a:lvl1pPr>
          </a:lstStyle>
          <a:p>
            <a:pPr lvl="0"/>
            <a:r>
              <a:rPr lang="en-GB"/>
              <a:t>PRESENTATION DATE</a:t>
            </a:r>
            <a:endParaRPr lang="en-US"/>
          </a:p>
        </p:txBody>
      </p:sp>
    </p:spTree>
    <p:extLst>
      <p:ext uri="{BB962C8B-B14F-4D97-AF65-F5344CB8AC3E}">
        <p14:creationId xmlns:p14="http://schemas.microsoft.com/office/powerpoint/2010/main" val="40441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AA4009F5-DDC3-424C-B3AC-4393039CDD4F}" type="slidenum">
              <a:rPr lang="en-US" smtClean="0"/>
              <a:t>‹#›</a:t>
            </a:fld>
            <a:endParaRPr lang="en-US"/>
          </a:p>
        </p:txBody>
      </p:sp>
    </p:spTree>
    <p:extLst>
      <p:ext uri="{BB962C8B-B14F-4D97-AF65-F5344CB8AC3E}">
        <p14:creationId xmlns:p14="http://schemas.microsoft.com/office/powerpoint/2010/main" val="11946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F3D995-19C2-423B-B296-1F549EB3407F}" type="slidenum">
              <a:rPr lang="en-US" smtClean="0"/>
              <a:t>‹#›</a:t>
            </a:fld>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77306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1C4D1D3F-B0CF-43D5-ADE1-3FA453842E47}" type="slidenum">
              <a:rPr lang="en-US" smtClean="0"/>
              <a:t>‹#›</a:t>
            </a:fld>
            <a:endParaRPr lang="en-US"/>
          </a:p>
        </p:txBody>
      </p:sp>
    </p:spTree>
    <p:extLst>
      <p:ext uri="{BB962C8B-B14F-4D97-AF65-F5344CB8AC3E}">
        <p14:creationId xmlns:p14="http://schemas.microsoft.com/office/powerpoint/2010/main" val="23252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BCB0496-5E02-4959-850B-AA6180DB9F52}" type="slidenum">
              <a:rPr lang="en-US" smtClean="0"/>
              <a:t>‹#›</a:t>
            </a:fld>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6228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0260925-C54A-4617-889A-935204ECAAAC}" type="slidenum">
              <a:rPr lang="en-US" smtClean="0"/>
              <a:t>‹#›</a:t>
            </a:fld>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124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DDF2AC9-F170-4867-8618-84B35E9E0877}" type="slidenum">
              <a:rPr lang="en-US" smtClean="0"/>
              <a:t>‹#›</a:t>
            </a:fld>
            <a:endParaRPr lang="en-US"/>
          </a:p>
        </p:txBody>
      </p:sp>
      <p:sp>
        <p:nvSpPr>
          <p:cNvPr id="7" name="Text Placeholder 6">
            <a:extLst>
              <a:ext uri="{FF2B5EF4-FFF2-40B4-BE49-F238E27FC236}">
                <a16:creationId xmlns:a16="http://schemas.microsoft.com/office/drawing/2014/main" id="{1F3ACB9C-CE0B-5284-45FD-35246807B623}"/>
              </a:ext>
            </a:extLst>
          </p:cNvPr>
          <p:cNvSpPr>
            <a:spLocks noGrp="1"/>
          </p:cNvSpPr>
          <p:nvPr>
            <p:ph type="body" sz="quarter" idx="19"/>
          </p:nvPr>
        </p:nvSpPr>
        <p:spPr>
          <a:xfrm>
            <a:off x="510444" y="2961779"/>
            <a:ext cx="4407408" cy="1389888"/>
          </a:xfrm>
          <a:prstGeom prst="rect">
            <a:avLst/>
          </a:prstGeom>
        </p:spPr>
        <p:txBody>
          <a:bodyPr/>
          <a:lstStyle>
            <a:lvl1pPr marL="0" indent="0">
              <a:buNone/>
              <a:defRPr sz="1200">
                <a:latin typeface="Ambit Light" panose="00000400000000000000"/>
              </a:defRPr>
            </a:lvl1pPr>
          </a:lstStyle>
          <a:p>
            <a:pPr lvl="0"/>
            <a:endParaRPr lang="en-US"/>
          </a:p>
        </p:txBody>
      </p:sp>
    </p:spTree>
    <p:extLst>
      <p:ext uri="{BB962C8B-B14F-4D97-AF65-F5344CB8AC3E}">
        <p14:creationId xmlns:p14="http://schemas.microsoft.com/office/powerpoint/2010/main" val="34535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7" name="Text Placeholder 5">
            <a:extLst>
              <a:ext uri="{FF2B5EF4-FFF2-40B4-BE49-F238E27FC236}">
                <a16:creationId xmlns:a16="http://schemas.microsoft.com/office/drawing/2014/main" id="{CCCBC58D-B4C0-3984-C418-91668C16D801}"/>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9" name="Text Placeholder 12">
            <a:extLst>
              <a:ext uri="{FF2B5EF4-FFF2-40B4-BE49-F238E27FC236}">
                <a16:creationId xmlns:a16="http://schemas.microsoft.com/office/drawing/2014/main" id="{FF8ADD9F-6CC1-4315-CF62-7997B3B793C7}"/>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1293368-A5C8-448F-882D-32744624519F}" type="slidenum">
              <a:rPr lang="en-US" smtClean="0"/>
              <a:t>‹#›</a:t>
            </a:fld>
            <a:endParaRPr lang="en-US"/>
          </a:p>
        </p:txBody>
      </p:sp>
    </p:spTree>
    <p:extLst>
      <p:ext uri="{BB962C8B-B14F-4D97-AF65-F5344CB8AC3E}">
        <p14:creationId xmlns:p14="http://schemas.microsoft.com/office/powerpoint/2010/main" val="245652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E73234-11C6-BC56-ABBC-CF28EEC67E16}"/>
              </a:ext>
            </a:extLst>
          </p:cNvPr>
          <p:cNvSpPr txBox="1"/>
          <p:nvPr userDrawn="1"/>
        </p:nvSpPr>
        <p:spPr>
          <a:xfrm>
            <a:off x="510444" y="2735669"/>
            <a:ext cx="4409595" cy="1384995"/>
          </a:xfrm>
          <a:prstGeom prst="rect">
            <a:avLst/>
          </a:prstGeom>
          <a:noFill/>
        </p:spPr>
        <p:txBody>
          <a:bodyPr wrap="square" rtlCol="0">
            <a:spAutoFit/>
          </a:bodyPr>
          <a:lstStyle/>
          <a:p>
            <a:r>
              <a:rPr lang="en-GB" sz="1200" u="none" strike="noStrike">
                <a:solidFill>
                  <a:srgbClr val="2C2C2C"/>
                </a:solidFill>
                <a:effectLst/>
                <a:latin typeface="Ambit Light" pitchFamily="2" charset="77"/>
              </a:rPr>
              <a:t>Lorem ipsum dolor sit amet, </a:t>
            </a:r>
            <a:r>
              <a:rPr lang="en-GB" sz="1200" u="none" strike="noStrike" err="1">
                <a:solidFill>
                  <a:srgbClr val="2C2C2C"/>
                </a:solidFill>
                <a:effectLst/>
                <a:latin typeface="Ambit Light" pitchFamily="2" charset="77"/>
              </a:rPr>
              <a:t>consectetur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adipiscing</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elit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Praesent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mollis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ante a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Proin </a:t>
            </a:r>
            <a:r>
              <a:rPr lang="en-GB" sz="1200" u="none" strike="noStrike" err="1">
                <a:solidFill>
                  <a:srgbClr val="2C2C2C"/>
                </a:solidFill>
                <a:effectLst/>
                <a:latin typeface="Ambit Light" pitchFamily="2" charset="77"/>
              </a:rPr>
              <a:t>ultrices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sapien</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facilisis</a:t>
            </a:r>
            <a:r>
              <a:rPr lang="en-GB" sz="1200" u="none" strike="noStrike">
                <a:solidFill>
                  <a:srgbClr val="2C2C2C"/>
                </a:solidFill>
                <a:effectLst/>
                <a:latin typeface="Ambit Light" pitchFamily="2" charset="77"/>
              </a:rPr>
              <a:t>. Nam cursus </a:t>
            </a:r>
            <a:r>
              <a:rPr lang="en-GB" sz="1200" u="none" strike="noStrike" err="1">
                <a:solidFill>
                  <a:srgbClr val="2C2C2C"/>
                </a:solidFill>
                <a:effectLst/>
                <a:latin typeface="Ambit Light" pitchFamily="2" charset="77"/>
              </a:rPr>
              <a:t>sem</a:t>
            </a:r>
            <a:r>
              <a:rPr lang="en-GB" sz="1200" u="none" strike="noStrike">
                <a:solidFill>
                  <a:srgbClr val="2C2C2C"/>
                </a:solidFill>
                <a:effectLst/>
                <a:latin typeface="Ambit Light" pitchFamily="2" charset="77"/>
              </a:rPr>
              <a:t> ac </a:t>
            </a:r>
            <a:r>
              <a:rPr lang="en-GB" sz="1200" u="none" strike="noStrike" err="1">
                <a:solidFill>
                  <a:srgbClr val="2C2C2C"/>
                </a:solidFill>
                <a:effectLst/>
                <a:latin typeface="Ambit Light" pitchFamily="2" charset="77"/>
              </a:rPr>
              <a:t>urna</a:t>
            </a:r>
            <a:r>
              <a:rPr lang="en-GB" sz="1200" u="none" strike="noStrike">
                <a:solidFill>
                  <a:srgbClr val="2C2C2C"/>
                </a:solidFill>
                <a:effectLst/>
                <a:latin typeface="Ambit Light" pitchFamily="2" charset="77"/>
              </a:rPr>
              <a:t> convallis, sit amet </a:t>
            </a:r>
            <a:r>
              <a:rPr lang="en-GB" sz="1200" u="none" strike="noStrike" err="1">
                <a:solidFill>
                  <a:srgbClr val="2C2C2C"/>
                </a:solidFill>
                <a:effectLst/>
                <a:latin typeface="Ambit Light" pitchFamily="2" charset="77"/>
              </a:rPr>
              <a:t>ultricies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lacus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tincidunt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Vivamus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nec</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ipsum. </a:t>
            </a:r>
            <a:r>
              <a:rPr lang="en-GB" sz="1200" u="none" strike="noStrike" err="1">
                <a:solidFill>
                  <a:srgbClr val="2C2C2C"/>
                </a:solidFill>
                <a:effectLst/>
                <a:latin typeface="Ambit Light" pitchFamily="2" charset="77"/>
              </a:rPr>
              <a:t>Fusce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leo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Nulla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ligula </a:t>
            </a:r>
            <a:r>
              <a:rPr lang="en-GB" sz="1200" u="none" strike="noStrike" err="1">
                <a:solidFill>
                  <a:srgbClr val="2C2C2C"/>
                </a:solidFill>
                <a:effectLst/>
                <a:latin typeface="Ambit Light" pitchFamily="2" charset="77"/>
              </a:rPr>
              <a:t>commodo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suscipit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nisl</a:t>
            </a:r>
            <a:r>
              <a:rPr lang="en-GB" sz="1200" u="none" strike="noStrike">
                <a:solidFill>
                  <a:srgbClr val="2C2C2C"/>
                </a:solidFill>
                <a:effectLst/>
                <a:latin typeface="Ambit Light" pitchFamily="2" charset="77"/>
              </a:rPr>
              <a:t> vitae, </a:t>
            </a:r>
            <a:r>
              <a:rPr lang="en-GB" sz="1200" u="none" strike="noStrike" err="1">
                <a:solidFill>
                  <a:srgbClr val="2C2C2C"/>
                </a:solidFill>
                <a:effectLst/>
                <a:latin typeface="Ambit Light" pitchFamily="2" charset="77"/>
              </a:rPr>
              <a:t>venenatis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orci</a:t>
            </a:r>
            <a:r>
              <a:rPr lang="en-GB" sz="1200" u="none" strike="noStrike">
                <a:solidFill>
                  <a:srgbClr val="2C2C2C"/>
                </a:solidFill>
                <a:effectLst/>
                <a:latin typeface="Ambit Light" pitchFamily="2" charset="77"/>
              </a:rPr>
              <a:t>. Donec </a:t>
            </a:r>
            <a:r>
              <a:rPr lang="en-GB" sz="1200" u="none" strike="noStrike" err="1">
                <a:solidFill>
                  <a:srgbClr val="2C2C2C"/>
                </a:solidFill>
                <a:effectLst/>
                <a:latin typeface="Ambit Light" pitchFamily="2" charset="77"/>
              </a:rPr>
              <a:t>tortor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tristique</a:t>
            </a:r>
            <a:r>
              <a:rPr lang="en-GB" sz="1200" u="none" strike="noStrike">
                <a:solidFill>
                  <a:srgbClr val="2C2C2C"/>
                </a:solidFill>
                <a:effectLst/>
                <a:latin typeface="Ambit Light" pitchFamily="2" charset="77"/>
              </a:rPr>
              <a:t> in </a:t>
            </a:r>
            <a:r>
              <a:rPr lang="en-GB" sz="1200" u="none" strike="noStrike" err="1">
                <a:solidFill>
                  <a:srgbClr val="2C2C2C"/>
                </a:solidFill>
                <a:effectLst/>
                <a:latin typeface="Ambit Light" pitchFamily="2" charset="77"/>
              </a:rPr>
              <a:t>laoreet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eget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arcu</a:t>
            </a:r>
            <a:r>
              <a:rPr lang="en-GB" sz="1200" u="none" strike="noStrike">
                <a:solidFill>
                  <a:srgbClr val="2C2C2C"/>
                </a:solidFill>
                <a:effectLst/>
                <a:latin typeface="Ambit Light" pitchFamily="2" charset="77"/>
              </a:rPr>
              <a:t>. Ut </a:t>
            </a:r>
            <a:r>
              <a:rPr lang="en-GB" sz="1200" u="none" strike="noStrike" err="1">
                <a:solidFill>
                  <a:srgbClr val="2C2C2C"/>
                </a:solidFill>
                <a:effectLst/>
                <a:latin typeface="Ambit Light" pitchFamily="2" charset="77"/>
              </a:rPr>
              <a:t>vehicula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mattis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neque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a:t>
            </a:r>
            <a:endParaRPr lang="en-US" sz="1200">
              <a:solidFill>
                <a:srgbClr val="2C2C2C"/>
              </a:solidFill>
              <a:latin typeface="Ambit Light" pitchFamily="2" charset="77"/>
            </a:endParaRPr>
          </a:p>
        </p:txBody>
      </p: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5" name="Text Placeholder 5">
            <a:extLst>
              <a:ext uri="{FF2B5EF4-FFF2-40B4-BE49-F238E27FC236}">
                <a16:creationId xmlns:a16="http://schemas.microsoft.com/office/drawing/2014/main" id="{1EDCFF46-FD19-59FF-B3FD-0BE23B3E2495}"/>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7" name="Text Placeholder 12">
            <a:extLst>
              <a:ext uri="{FF2B5EF4-FFF2-40B4-BE49-F238E27FC236}">
                <a16:creationId xmlns:a16="http://schemas.microsoft.com/office/drawing/2014/main" id="{D946E582-48D2-0E8E-CAE3-72EB18C90F5E}"/>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E36B91CC-970B-4C96-8328-CE6CCD04504F}" type="slidenum">
              <a:rPr lang="en-GB" dirty="0"/>
              <a:t>‹#›</a:t>
            </a:fld>
            <a:endParaRPr lang="en-US"/>
          </a:p>
        </p:txBody>
      </p:sp>
    </p:spTree>
    <p:extLst>
      <p:ext uri="{BB962C8B-B14F-4D97-AF65-F5344CB8AC3E}">
        <p14:creationId xmlns:p14="http://schemas.microsoft.com/office/powerpoint/2010/main" val="16189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pic>
        <p:nvPicPr>
          <p:cNvPr id="3" name="Picture 2" descr="A black and grey logo&#10;&#10;Description automatically generated">
            <a:extLst>
              <a:ext uri="{FF2B5EF4-FFF2-40B4-BE49-F238E27FC236}">
                <a16:creationId xmlns:a16="http://schemas.microsoft.com/office/drawing/2014/main" id="{1A746CD0-131A-72D1-DE3B-4184ADE3CB2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62AD28C4-6E7F-A036-63AA-ED428B1A285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D64768-8817-33F7-D55C-011845BC43D5}"/>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5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3" name="Picture 2" descr="A black and grey logo&#10;&#10;Description automatically generated">
            <a:extLst>
              <a:ext uri="{FF2B5EF4-FFF2-40B4-BE49-F238E27FC236}">
                <a16:creationId xmlns:a16="http://schemas.microsoft.com/office/drawing/2014/main" id="{837193BA-367D-F75C-F617-A1FDF28E99F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874BD0D3-E819-ED06-D6A3-DCABF2DEE3A3}"/>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2CDDA0-0273-2ABD-23CF-1B5E8261F22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4" name="Title 1">
            <a:extLst>
              <a:ext uri="{FF2B5EF4-FFF2-40B4-BE49-F238E27FC236}">
                <a16:creationId xmlns:a16="http://schemas.microsoft.com/office/drawing/2014/main" id="{DCAB1C69-51ED-73B6-BC4A-A8375B8F4D9F}"/>
              </a:ext>
            </a:extLst>
          </p:cNvPr>
          <p:cNvSpPr>
            <a:spLocks noGrp="1"/>
          </p:cNvSpPr>
          <p:nvPr>
            <p:ph type="ctrTitle"/>
          </p:nvPr>
        </p:nvSpPr>
        <p:spPr>
          <a:xfrm>
            <a:off x="1524000" y="4305159"/>
            <a:ext cx="9144000" cy="390410"/>
          </a:xfrm>
          <a:prstGeom prst="rect">
            <a:avLst/>
          </a:prstGeom>
        </p:spPr>
        <p:txBody>
          <a:bodyPr anchor="t" anchorCtr="0">
            <a:normAutofit/>
          </a:bodyPr>
          <a:lstStyle>
            <a:lvl1pPr algn="ctr">
              <a:defRPr/>
            </a:lvl1pPr>
          </a:lstStyle>
          <a:p>
            <a:r>
              <a:rPr lang="en-US" sz="2000">
                <a:latin typeface="Ambit Light" pitchFamily="2" charset="0"/>
              </a:rPr>
              <a:t>Product Update</a:t>
            </a:r>
          </a:p>
        </p:txBody>
      </p:sp>
    </p:spTree>
    <p:extLst>
      <p:ext uri="{BB962C8B-B14F-4D97-AF65-F5344CB8AC3E}">
        <p14:creationId xmlns:p14="http://schemas.microsoft.com/office/powerpoint/2010/main" val="30010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2" name="Picture 1" descr="A black and grey logo&#10;&#10;Description automatically generated">
            <a:extLst>
              <a:ext uri="{FF2B5EF4-FFF2-40B4-BE49-F238E27FC236}">
                <a16:creationId xmlns:a16="http://schemas.microsoft.com/office/drawing/2014/main" id="{3DB07685-C2F1-2E4F-25DD-1396835F871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6" name="Straight Connector 5">
            <a:extLst>
              <a:ext uri="{FF2B5EF4-FFF2-40B4-BE49-F238E27FC236}">
                <a16:creationId xmlns:a16="http://schemas.microsoft.com/office/drawing/2014/main" id="{C3EC9AE7-A053-367C-6C36-5BE424404CD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B1F63-6DB8-D8C2-A24D-DDAD81841A3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2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spTree>
    <p:extLst>
      <p:ext uri="{BB962C8B-B14F-4D97-AF65-F5344CB8AC3E}">
        <p14:creationId xmlns:p14="http://schemas.microsoft.com/office/powerpoint/2010/main" val="4224722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We have 4 ongoing / planned projects, and will be opportunistic about adding to this…</a:t>
            </a:r>
          </a:p>
        </p:txBody>
      </p:sp>
      <p:pic>
        <p:nvPicPr>
          <p:cNvPr id="6" name="Picture 5" descr="A black and grey logo&#10;&#10;Description automatically generated">
            <a:extLst>
              <a:ext uri="{FF2B5EF4-FFF2-40B4-BE49-F238E27FC236}">
                <a16:creationId xmlns:a16="http://schemas.microsoft.com/office/drawing/2014/main" id="{BB35D9C6-BDB2-52EC-BD58-416BFF9DAE06}"/>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11" name="Straight Connector 10">
            <a:extLst>
              <a:ext uri="{FF2B5EF4-FFF2-40B4-BE49-F238E27FC236}">
                <a16:creationId xmlns:a16="http://schemas.microsoft.com/office/drawing/2014/main" id="{5C8574DF-5461-3AAD-927B-F419F2B5B9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1DECAE-9630-C44D-7A3C-E4E6795BB741}"/>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834E442-87D2-0179-121B-743AB837D43C}"/>
              </a:ext>
            </a:extLst>
          </p:cNvPr>
          <p:cNvSpPr>
            <a:spLocks noGrp="1"/>
          </p:cNvSpPr>
          <p:nvPr>
            <p:ph type="body" sz="quarter" idx="10"/>
          </p:nvPr>
        </p:nvSpPr>
        <p:spPr>
          <a:xfrm>
            <a:off x="789546" y="2692830"/>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18" name="Text Placeholder 17">
            <a:extLst>
              <a:ext uri="{FF2B5EF4-FFF2-40B4-BE49-F238E27FC236}">
                <a16:creationId xmlns:a16="http://schemas.microsoft.com/office/drawing/2014/main" id="{0A2C8218-FEBC-0272-EF17-8896488B6885}"/>
              </a:ext>
            </a:extLst>
          </p:cNvPr>
          <p:cNvSpPr>
            <a:spLocks noGrp="1"/>
          </p:cNvSpPr>
          <p:nvPr>
            <p:ph type="body" sz="quarter" idx="11"/>
          </p:nvPr>
        </p:nvSpPr>
        <p:spPr>
          <a:xfrm>
            <a:off x="881149" y="3399441"/>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3" name="Text Placeholder 42">
            <a:extLst>
              <a:ext uri="{FF2B5EF4-FFF2-40B4-BE49-F238E27FC236}">
                <a16:creationId xmlns:a16="http://schemas.microsoft.com/office/drawing/2014/main" id="{C09756F8-13FA-0652-B90C-C88D9A8D40AC}"/>
              </a:ext>
            </a:extLst>
          </p:cNvPr>
          <p:cNvSpPr>
            <a:spLocks noGrp="1"/>
          </p:cNvSpPr>
          <p:nvPr>
            <p:ph type="body" sz="quarter" idx="18"/>
          </p:nvPr>
        </p:nvSpPr>
        <p:spPr>
          <a:xfrm>
            <a:off x="468422" y="4673053"/>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5" name="Graphic 44">
            <a:extLst>
              <a:ext uri="{FF2B5EF4-FFF2-40B4-BE49-F238E27FC236}">
                <a16:creationId xmlns:a16="http://schemas.microsoft.com/office/drawing/2014/main" id="{E1439270-0C11-C144-D785-2EDDD9D73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68" y="2028681"/>
            <a:ext cx="2260085" cy="2260085"/>
          </a:xfrm>
          <a:prstGeom prst="rect">
            <a:avLst/>
          </a:prstGeom>
        </p:spPr>
      </p:pic>
      <p:sp>
        <p:nvSpPr>
          <p:cNvPr id="46" name="Text Placeholder 15">
            <a:extLst>
              <a:ext uri="{FF2B5EF4-FFF2-40B4-BE49-F238E27FC236}">
                <a16:creationId xmlns:a16="http://schemas.microsoft.com/office/drawing/2014/main" id="{33882140-DF24-5C4F-75B8-1DD019660D26}"/>
              </a:ext>
            </a:extLst>
          </p:cNvPr>
          <p:cNvSpPr>
            <a:spLocks noGrp="1"/>
          </p:cNvSpPr>
          <p:nvPr>
            <p:ph type="body" sz="quarter" idx="19"/>
          </p:nvPr>
        </p:nvSpPr>
        <p:spPr>
          <a:xfrm>
            <a:off x="3792866" y="2651644"/>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47" name="Text Placeholder 17">
            <a:extLst>
              <a:ext uri="{FF2B5EF4-FFF2-40B4-BE49-F238E27FC236}">
                <a16:creationId xmlns:a16="http://schemas.microsoft.com/office/drawing/2014/main" id="{95996EDB-39EF-3659-F3FC-FFE2FAF53B93}"/>
              </a:ext>
            </a:extLst>
          </p:cNvPr>
          <p:cNvSpPr>
            <a:spLocks noGrp="1"/>
          </p:cNvSpPr>
          <p:nvPr>
            <p:ph type="body" sz="quarter" idx="20"/>
          </p:nvPr>
        </p:nvSpPr>
        <p:spPr>
          <a:xfrm>
            <a:off x="3884469" y="3358255"/>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8" name="Text Placeholder 42">
            <a:extLst>
              <a:ext uri="{FF2B5EF4-FFF2-40B4-BE49-F238E27FC236}">
                <a16:creationId xmlns:a16="http://schemas.microsoft.com/office/drawing/2014/main" id="{AEDEF625-5023-D59C-E8CB-AB0E535A858C}"/>
              </a:ext>
            </a:extLst>
          </p:cNvPr>
          <p:cNvSpPr>
            <a:spLocks noGrp="1"/>
          </p:cNvSpPr>
          <p:nvPr>
            <p:ph type="body" sz="quarter" idx="21"/>
          </p:nvPr>
        </p:nvSpPr>
        <p:spPr>
          <a:xfrm>
            <a:off x="3471742" y="4631867"/>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9" name="Graphic 48">
            <a:extLst>
              <a:ext uri="{FF2B5EF4-FFF2-40B4-BE49-F238E27FC236}">
                <a16:creationId xmlns:a16="http://schemas.microsoft.com/office/drawing/2014/main" id="{4C2390DC-4E4A-DFBB-F28C-5034BBC1F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3099" y="2072840"/>
            <a:ext cx="2260085" cy="2260085"/>
          </a:xfrm>
          <a:prstGeom prst="rect">
            <a:avLst/>
          </a:prstGeom>
        </p:spPr>
      </p:pic>
      <p:sp>
        <p:nvSpPr>
          <p:cNvPr id="50" name="Text Placeholder 15">
            <a:extLst>
              <a:ext uri="{FF2B5EF4-FFF2-40B4-BE49-F238E27FC236}">
                <a16:creationId xmlns:a16="http://schemas.microsoft.com/office/drawing/2014/main" id="{87AE73E7-88E7-FB31-DDF9-6F108A09100A}"/>
              </a:ext>
            </a:extLst>
          </p:cNvPr>
          <p:cNvSpPr>
            <a:spLocks noGrp="1"/>
          </p:cNvSpPr>
          <p:nvPr>
            <p:ph type="body" sz="quarter" idx="22"/>
          </p:nvPr>
        </p:nvSpPr>
        <p:spPr>
          <a:xfrm>
            <a:off x="6574197" y="2695803"/>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1" name="Text Placeholder 17">
            <a:extLst>
              <a:ext uri="{FF2B5EF4-FFF2-40B4-BE49-F238E27FC236}">
                <a16:creationId xmlns:a16="http://schemas.microsoft.com/office/drawing/2014/main" id="{73589AA8-7099-9CA9-753F-CE846DDFBCEB}"/>
              </a:ext>
            </a:extLst>
          </p:cNvPr>
          <p:cNvSpPr>
            <a:spLocks noGrp="1"/>
          </p:cNvSpPr>
          <p:nvPr>
            <p:ph type="body" sz="quarter" idx="23"/>
          </p:nvPr>
        </p:nvSpPr>
        <p:spPr>
          <a:xfrm>
            <a:off x="6665800" y="3402414"/>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2" name="Text Placeholder 42">
            <a:extLst>
              <a:ext uri="{FF2B5EF4-FFF2-40B4-BE49-F238E27FC236}">
                <a16:creationId xmlns:a16="http://schemas.microsoft.com/office/drawing/2014/main" id="{355B2E01-50CB-8B45-8426-4A02D0A95364}"/>
              </a:ext>
            </a:extLst>
          </p:cNvPr>
          <p:cNvSpPr>
            <a:spLocks noGrp="1"/>
          </p:cNvSpPr>
          <p:nvPr>
            <p:ph type="body" sz="quarter" idx="24"/>
          </p:nvPr>
        </p:nvSpPr>
        <p:spPr>
          <a:xfrm>
            <a:off x="6253073" y="4676026"/>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53" name="Graphic 52">
            <a:extLst>
              <a:ext uri="{FF2B5EF4-FFF2-40B4-BE49-F238E27FC236}">
                <a16:creationId xmlns:a16="http://schemas.microsoft.com/office/drawing/2014/main" id="{EAFFC65F-6998-2284-45B8-73BAA470FE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1658" y="2030268"/>
            <a:ext cx="2260085" cy="2260085"/>
          </a:xfrm>
          <a:prstGeom prst="rect">
            <a:avLst/>
          </a:prstGeom>
        </p:spPr>
      </p:pic>
      <p:sp>
        <p:nvSpPr>
          <p:cNvPr id="54" name="Text Placeholder 15">
            <a:extLst>
              <a:ext uri="{FF2B5EF4-FFF2-40B4-BE49-F238E27FC236}">
                <a16:creationId xmlns:a16="http://schemas.microsoft.com/office/drawing/2014/main" id="{530FA0F7-7384-41AA-E024-C6440588AE83}"/>
              </a:ext>
            </a:extLst>
          </p:cNvPr>
          <p:cNvSpPr>
            <a:spLocks noGrp="1"/>
          </p:cNvSpPr>
          <p:nvPr>
            <p:ph type="body" sz="quarter" idx="25"/>
          </p:nvPr>
        </p:nvSpPr>
        <p:spPr>
          <a:xfrm>
            <a:off x="9562756" y="2653231"/>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5" name="Text Placeholder 17">
            <a:extLst>
              <a:ext uri="{FF2B5EF4-FFF2-40B4-BE49-F238E27FC236}">
                <a16:creationId xmlns:a16="http://schemas.microsoft.com/office/drawing/2014/main" id="{9960F1A1-99E4-1932-A263-E871D759C3A8}"/>
              </a:ext>
            </a:extLst>
          </p:cNvPr>
          <p:cNvSpPr>
            <a:spLocks noGrp="1"/>
          </p:cNvSpPr>
          <p:nvPr>
            <p:ph type="body" sz="quarter" idx="26"/>
          </p:nvPr>
        </p:nvSpPr>
        <p:spPr>
          <a:xfrm>
            <a:off x="9654359" y="3359842"/>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6" name="Text Placeholder 42">
            <a:extLst>
              <a:ext uri="{FF2B5EF4-FFF2-40B4-BE49-F238E27FC236}">
                <a16:creationId xmlns:a16="http://schemas.microsoft.com/office/drawing/2014/main" id="{5A96AC9C-CFDF-E35D-5915-0FAFB05AF0C4}"/>
              </a:ext>
            </a:extLst>
          </p:cNvPr>
          <p:cNvSpPr>
            <a:spLocks noGrp="1"/>
          </p:cNvSpPr>
          <p:nvPr>
            <p:ph type="body" sz="quarter" idx="27"/>
          </p:nvPr>
        </p:nvSpPr>
        <p:spPr>
          <a:xfrm>
            <a:off x="9241632" y="4633454"/>
            <a:ext cx="2404872" cy="1572768"/>
          </a:xfrm>
          <a:prstGeom prst="rect">
            <a:avLst/>
          </a:prstGeom>
        </p:spPr>
        <p:txBody>
          <a:bodyPr/>
          <a:lstStyle>
            <a:lvl1pPr marL="0" indent="0" algn="ctr">
              <a:buNone/>
              <a:defRPr sz="1600">
                <a:latin typeface="Ambit" panose="00000500000000000000"/>
              </a:defRPr>
            </a:lvl1pPr>
          </a:lstStyle>
          <a:p>
            <a:pPr lvl="0"/>
            <a:endParaRPr lang="en-US"/>
          </a:p>
        </p:txBody>
      </p:sp>
    </p:spTree>
    <p:extLst>
      <p:ext uri="{BB962C8B-B14F-4D97-AF65-F5344CB8AC3E}">
        <p14:creationId xmlns:p14="http://schemas.microsoft.com/office/powerpoint/2010/main" val="2097322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132324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608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101680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718562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1501244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grpSp>
        <p:nvGrpSpPr>
          <p:cNvPr id="3" name="Graphic 3">
            <a:extLst>
              <a:ext uri="{FF2B5EF4-FFF2-40B4-BE49-F238E27FC236}">
                <a16:creationId xmlns:a16="http://schemas.microsoft.com/office/drawing/2014/main" id="{BB8D8114-BC1D-2E28-8EFA-77B5C8D7AAA3}"/>
              </a:ext>
            </a:extLst>
          </p:cNvPr>
          <p:cNvGrpSpPr/>
          <p:nvPr userDrawn="1"/>
        </p:nvGrpSpPr>
        <p:grpSpPr>
          <a:xfrm>
            <a:off x="6966012" y="2035595"/>
            <a:ext cx="9949465" cy="9949609"/>
            <a:chOff x="6427792" y="1083290"/>
            <a:chExt cx="9949465" cy="9949609"/>
          </a:xfrm>
          <a:noFill/>
        </p:grpSpPr>
        <p:sp>
          <p:nvSpPr>
            <p:cNvPr id="4" name="Freeform 9">
              <a:extLst>
                <a:ext uri="{FF2B5EF4-FFF2-40B4-BE49-F238E27FC236}">
                  <a16:creationId xmlns:a16="http://schemas.microsoft.com/office/drawing/2014/main" id="{6DAF8BFD-6271-6066-6B4C-F111A6058F22}"/>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accent4"/>
              </a:solidFill>
              <a:prstDash val="solid"/>
              <a:miter/>
            </a:ln>
          </p:spPr>
          <p:txBody>
            <a:bodyPr rtlCol="0" anchor="ctr"/>
            <a:lstStyle/>
            <a:p>
              <a:endParaRPr lang="en-US"/>
            </a:p>
          </p:txBody>
        </p:sp>
        <p:sp>
          <p:nvSpPr>
            <p:cNvPr id="5" name="Freeform 10">
              <a:extLst>
                <a:ext uri="{FF2B5EF4-FFF2-40B4-BE49-F238E27FC236}">
                  <a16:creationId xmlns:a16="http://schemas.microsoft.com/office/drawing/2014/main" id="{1CB91C86-E400-CC88-0AD7-95D53641C815}"/>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accent4"/>
              </a:solidFill>
              <a:prstDash val="solid"/>
              <a:miter/>
            </a:ln>
          </p:spPr>
          <p:txBody>
            <a:bodyPr rtlCol="0" anchor="ctr"/>
            <a:lstStyle/>
            <a:p>
              <a:endParaRPr lang="en-US"/>
            </a:p>
          </p:txBody>
        </p:sp>
        <p:sp>
          <p:nvSpPr>
            <p:cNvPr id="6" name="Freeform 11">
              <a:extLst>
                <a:ext uri="{FF2B5EF4-FFF2-40B4-BE49-F238E27FC236}">
                  <a16:creationId xmlns:a16="http://schemas.microsoft.com/office/drawing/2014/main" id="{AE99A89A-F70A-ACA9-27BC-4D76876BBF0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accent4"/>
              </a:solidFill>
              <a:prstDash val="solid"/>
              <a:miter/>
            </a:ln>
          </p:spPr>
          <p:txBody>
            <a:bodyPr rtlCol="0" anchor="ctr"/>
            <a:lstStyle/>
            <a:p>
              <a:endParaRPr lang="en-US"/>
            </a:p>
          </p:txBody>
        </p:sp>
        <p:sp>
          <p:nvSpPr>
            <p:cNvPr id="15" name="Freeform 12">
              <a:extLst>
                <a:ext uri="{FF2B5EF4-FFF2-40B4-BE49-F238E27FC236}">
                  <a16:creationId xmlns:a16="http://schemas.microsoft.com/office/drawing/2014/main" id="{FE59F573-1D9C-A531-3C5E-EB2FC7E0093E}"/>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accent4"/>
              </a:solidFill>
              <a:prstDash val="solid"/>
              <a:miter/>
            </a:ln>
          </p:spPr>
          <p:txBody>
            <a:bodyPr rtlCol="0" anchor="ctr"/>
            <a:lstStyle/>
            <a:p>
              <a:endParaRPr lang="en-US"/>
            </a:p>
          </p:txBody>
        </p:sp>
      </p:grpSp>
    </p:spTree>
    <p:extLst>
      <p:ext uri="{BB962C8B-B14F-4D97-AF65-F5344CB8AC3E}">
        <p14:creationId xmlns:p14="http://schemas.microsoft.com/office/powerpoint/2010/main" val="3602179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2E55DF9-73C1-4ED5-9C72-0D7B7FCC2855}" type="slidenum">
              <a:rPr lang="en-US" smtClean="0"/>
              <a:t>‹#›</a:t>
            </a:fld>
            <a:endParaRPr lang="en-US"/>
          </a:p>
        </p:txBody>
      </p:sp>
    </p:spTree>
    <p:extLst>
      <p:ext uri="{BB962C8B-B14F-4D97-AF65-F5344CB8AC3E}">
        <p14:creationId xmlns:p14="http://schemas.microsoft.com/office/powerpoint/2010/main" val="25847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38008C81-6B29-4E8D-AFAB-D58FD6294928}"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7738763-6631-4DE7-AAB3-3569805F7397}"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A3084D-A660-4085-AC67-E2BF25CE4EF4}" type="slidenum">
              <a:rPr lang="en-US" smtClean="0"/>
              <a:t>‹#›</a:t>
            </a:fld>
            <a:endParaRPr lang="en-US"/>
          </a:p>
        </p:txBody>
      </p:sp>
    </p:spTree>
    <p:extLst>
      <p:ext uri="{BB962C8B-B14F-4D97-AF65-F5344CB8AC3E}">
        <p14:creationId xmlns:p14="http://schemas.microsoft.com/office/powerpoint/2010/main" val="120624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6217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74" r:id="rId9"/>
    <p:sldLayoutId id="2147483675" r:id="rId10"/>
    <p:sldLayoutId id="2147483660" r:id="rId11"/>
    <p:sldLayoutId id="2147483676" r:id="rId12"/>
    <p:sldLayoutId id="2147483659"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1" r:id="rId22"/>
    <p:sldLayoutId id="2147483673" r:id="rId23"/>
    <p:sldLayoutId id="214748367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hyperlink" Target="http://www.myhyke.com/lesley2024" TargetMode="External"/><Relationship Id="rId11" Type="http://schemas.openxmlformats.org/officeDocument/2006/relationships/image" Target="../media/image36.png"/><Relationship Id="rId5" Type="http://schemas.openxmlformats.org/officeDocument/2006/relationships/image" Target="../media/image31.sv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hyperlink" Target="http://www.myhyke.com/lesley2024" TargetMode="External"/><Relationship Id="rId2" Type="http://schemas.openxmlformats.org/officeDocument/2006/relationships/notesSlide" Target="../notesSlides/notesSlide3.xml"/><Relationship Id="rId1" Type="http://schemas.openxmlformats.org/officeDocument/2006/relationships/slideLayout" Target="../slideLayouts/slideLayout50.xml"/><Relationship Id="rId5" Type="http://schemas.openxmlformats.org/officeDocument/2006/relationships/image" Target="../media/image36.png"/><Relationship Id="rId4" Type="http://schemas.openxmlformats.org/officeDocument/2006/relationships/hyperlink" Target="mailto:questions@letshyk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dirty="0"/>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Helps you choose the right health plan for you and your family.</a:t>
            </a:r>
          </a:p>
        </p:txBody>
      </p:sp>
      <p:sp>
        <p:nvSpPr>
          <p:cNvPr id="27" name="Text Placeholder 26">
            <a:extLst>
              <a:ext uri="{FF2B5EF4-FFF2-40B4-BE49-F238E27FC236}">
                <a16:creationId xmlns:a16="http://schemas.microsoft.com/office/drawing/2014/main" id="{FEE2DBC4-F0AC-CDD4-BEB7-847EA08ED385}"/>
              </a:ext>
            </a:extLst>
          </p:cNvPr>
          <p:cNvSpPr>
            <a:spLocks noGrp="1"/>
          </p:cNvSpPr>
          <p:nvPr>
            <p:ph type="body" sz="quarter" idx="16"/>
          </p:nvPr>
        </p:nvSpPr>
        <p:spPr/>
        <p:txBody>
          <a:bodyPr/>
          <a:lstStyle/>
          <a:p>
            <a:r>
              <a:rPr lang="en-US"/>
              <a:t>Decision Doc</a:t>
            </a:r>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55991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247325"/>
            <a:ext cx="4374040" cy="366979"/>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793" y="5173581"/>
            <a:ext cx="514465" cy="51446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48616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pic>
        <p:nvPicPr>
          <p:cNvPr id="3" name="Picture 2" descr="A screen shot of a phone&#10;&#10;Description automatically generated">
            <a:extLst>
              <a:ext uri="{FF2B5EF4-FFF2-40B4-BE49-F238E27FC236}">
                <a16:creationId xmlns:a16="http://schemas.microsoft.com/office/drawing/2014/main" id="{A9B2B7D0-C0AD-968B-40E0-B18A65DF9E6D}"/>
              </a:ext>
            </a:extLst>
          </p:cNvPr>
          <p:cNvPicPr>
            <a:picLocks noChangeAspect="1"/>
          </p:cNvPicPr>
          <p:nvPr/>
        </p:nvPicPr>
        <p:blipFill>
          <a:blip r:embed="rId9"/>
          <a:stretch>
            <a:fillRect/>
          </a:stretch>
        </p:blipFill>
        <p:spPr>
          <a:xfrm>
            <a:off x="5738618" y="1062460"/>
            <a:ext cx="6165075" cy="5795540"/>
          </a:xfrm>
          <a:prstGeom prst="rect">
            <a:avLst/>
          </a:prstGeom>
        </p:spPr>
      </p:pic>
    </p:spTree>
    <p:extLst>
      <p:ext uri="{BB962C8B-B14F-4D97-AF65-F5344CB8AC3E}">
        <p14:creationId xmlns:p14="http://schemas.microsoft.com/office/powerpoint/2010/main" val="237577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5548"/>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3" cstate="print"/>
          <a:stretch>
            <a:fillRect/>
          </a:stretch>
        </p:blipFill>
        <p:spPr>
          <a:xfrm>
            <a:off x="8685298" y="983336"/>
            <a:ext cx="2003770" cy="1011268"/>
          </a:xfrm>
          <a:prstGeom prst="rect">
            <a:avLst/>
          </a:prstGeom>
        </p:spPr>
      </p:pic>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4FADA17F-66C2-7017-0DEB-F57BAA54C38F}"/>
              </a:ext>
            </a:extLst>
          </p:cNvPr>
          <p:cNvSpPr/>
          <p:nvPr/>
        </p:nvSpPr>
        <p:spPr>
          <a:xfrm>
            <a:off x="3779506" y="4470609"/>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169708" y="4440447"/>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09028" y="3352118"/>
            <a:ext cx="2622228"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Share your medical and pharmacy needs in ~5 minutes</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896431" y="3352118"/>
            <a:ext cx="2465103"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Receive </a:t>
            </a:r>
            <a:r>
              <a:rPr lang="en-US" sz="1100" b="1" dirty="0">
                <a:solidFill>
                  <a:prstClr val="black"/>
                </a:solidFill>
                <a:latin typeface="Ambit Light" panose="00000400000000000000" pitchFamily="50" charset="0"/>
                <a:ea typeface="Open Sans" pitchFamily="2" charset="0"/>
                <a:cs typeface="Open Sans" pitchFamily="2" charset="0"/>
              </a:rPr>
              <a:t>personalized guidance on optimal plan</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88386" y="2956014"/>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0688" y="711030"/>
            <a:ext cx="133208" cy="133208"/>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777493" y="1942112"/>
            <a:ext cx="4538345" cy="66633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600" dirty="0">
                <a:solidFill>
                  <a:schemeClr val="tx2"/>
                </a:solidFill>
                <a:latin typeface="Ambit" panose="00000500000000000000" pitchFamily="50" charset="0"/>
                <a:ea typeface="Open Sans" pitchFamily="2" charset="0"/>
                <a:cs typeface="Open Sans" pitchFamily="2" charset="0"/>
                <a:hlinkClick r:id="rId6">
                  <a:extLst>
                    <a:ext uri="{A12FA001-AC4F-418D-AE19-62706E023703}">
                      <ahyp:hlinkClr xmlns:ahyp="http://schemas.microsoft.com/office/drawing/2018/hyperlinkcolor" val="tx"/>
                    </a:ext>
                  </a:extLst>
                </a:hlinkClick>
              </a:rPr>
              <a:t>www.myhyke.com/lesley2024</a:t>
            </a:r>
            <a:r>
              <a:rPr lang="en-US" sz="1600" dirty="0">
                <a:solidFill>
                  <a:schemeClr val="tx2"/>
                </a:solidFill>
                <a:latin typeface="Ambit" panose="00000500000000000000" pitchFamily="50" charset="0"/>
                <a:ea typeface="Open Sans" pitchFamily="2" charset="0"/>
                <a:cs typeface="Open Sans" pitchFamily="2" charset="0"/>
              </a:rPr>
              <a:t>  </a:t>
            </a:r>
            <a:endParaRPr kumimoji="0" sz="1600" b="0" u="none" strike="noStrike" kern="1200" cap="none" spc="0" normalizeH="0" baseline="0" noProof="0" dirty="0">
              <a:ln>
                <a:noFill/>
              </a:ln>
              <a:solidFill>
                <a:schemeClr val="tx2"/>
              </a:solidFill>
              <a:effectLst/>
              <a:uLnTx/>
              <a:uFillTx/>
              <a:latin typeface="Ambit" panose="00000500000000000000" pitchFamily="50" charset="0"/>
              <a:ea typeface="Open Sans" pitchFamily="2" charset="0"/>
              <a:cs typeface="Open Sans" pitchFamily="2" charset="0"/>
            </a:endParaRPr>
          </a:p>
        </p:txBody>
      </p:sp>
      <p:sp>
        <p:nvSpPr>
          <p:cNvPr id="30" name="Rectangle 29">
            <a:extLst>
              <a:ext uri="{FF2B5EF4-FFF2-40B4-BE49-F238E27FC236}">
                <a16:creationId xmlns:a16="http://schemas.microsoft.com/office/drawing/2014/main" id="{6B0A8AAD-ED2F-8681-432E-FBFCB3387280}"/>
              </a:ext>
            </a:extLst>
          </p:cNvPr>
          <p:cNvSpPr/>
          <p:nvPr/>
        </p:nvSpPr>
        <p:spPr>
          <a:xfrm>
            <a:off x="574681" y="1861756"/>
            <a:ext cx="937282" cy="87481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1" name="Google Shape;355;p25">
            <a:extLst>
              <a:ext uri="{FF2B5EF4-FFF2-40B4-BE49-F238E27FC236}">
                <a16:creationId xmlns:a16="http://schemas.microsoft.com/office/drawing/2014/main" id="{B2723F9E-DD5C-45BA-A986-F6E0072E70B0}"/>
              </a:ext>
            </a:extLst>
          </p:cNvPr>
          <p:cNvPicPr preferRelativeResize="0"/>
          <p:nvPr/>
        </p:nvPicPr>
        <p:blipFill>
          <a:blip r:embed="rId7">
            <a:alphaModFix/>
          </a:blip>
          <a:stretch>
            <a:fillRect/>
          </a:stretch>
        </p:blipFill>
        <p:spPr>
          <a:xfrm>
            <a:off x="8458496" y="3773828"/>
            <a:ext cx="3436331" cy="2889477"/>
          </a:xfrm>
          <a:prstGeom prst="rect">
            <a:avLst/>
          </a:prstGeom>
          <a:noFill/>
          <a:ln>
            <a:noFill/>
          </a:ln>
        </p:spPr>
      </p:pic>
      <p:pic>
        <p:nvPicPr>
          <p:cNvPr id="42" name="Google Shape;355;p25">
            <a:extLst>
              <a:ext uri="{FF2B5EF4-FFF2-40B4-BE49-F238E27FC236}">
                <a16:creationId xmlns:a16="http://schemas.microsoft.com/office/drawing/2014/main" id="{8CDFF205-9FBF-B0AF-3F31-FFAA72C256C8}"/>
              </a:ext>
            </a:extLst>
          </p:cNvPr>
          <p:cNvPicPr preferRelativeResize="0"/>
          <p:nvPr/>
        </p:nvPicPr>
        <p:blipFill>
          <a:blip r:embed="rId7">
            <a:alphaModFix/>
          </a:blip>
          <a:stretch>
            <a:fillRect/>
          </a:stretch>
        </p:blipFill>
        <p:spPr>
          <a:xfrm>
            <a:off x="167123" y="3771231"/>
            <a:ext cx="3583565" cy="2888342"/>
          </a:xfrm>
          <a:prstGeom prst="rect">
            <a:avLst/>
          </a:prstGeom>
          <a:noFill/>
          <a:ln>
            <a:noFill/>
          </a:ln>
        </p:spPr>
      </p:pic>
      <p:pic>
        <p:nvPicPr>
          <p:cNvPr id="43" name="Google Shape;355;p25">
            <a:extLst>
              <a:ext uri="{FF2B5EF4-FFF2-40B4-BE49-F238E27FC236}">
                <a16:creationId xmlns:a16="http://schemas.microsoft.com/office/drawing/2014/main" id="{E60F8CC6-4B69-64E2-0711-575E9E3AB2C0}"/>
              </a:ext>
            </a:extLst>
          </p:cNvPr>
          <p:cNvPicPr preferRelativeResize="0"/>
          <p:nvPr/>
        </p:nvPicPr>
        <p:blipFill>
          <a:blip r:embed="rId7">
            <a:alphaModFix/>
          </a:blip>
          <a:stretch>
            <a:fillRect/>
          </a:stretch>
        </p:blipFill>
        <p:spPr>
          <a:xfrm>
            <a:off x="4378283" y="3771231"/>
            <a:ext cx="3514249" cy="2888343"/>
          </a:xfrm>
          <a:prstGeom prst="rect">
            <a:avLst/>
          </a:prstGeom>
          <a:noFill/>
          <a:ln>
            <a:noFill/>
          </a:ln>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77646" y="4053253"/>
            <a:ext cx="3217960" cy="2324300"/>
          </a:xfrm>
          <a:prstGeom prst="rect">
            <a:avLst/>
          </a:prstGeom>
        </p:spPr>
      </p:pic>
      <p:sp>
        <p:nvSpPr>
          <p:cNvPr id="48" name="object 19">
            <a:extLst>
              <a:ext uri="{FF2B5EF4-FFF2-40B4-BE49-F238E27FC236}">
                <a16:creationId xmlns:a16="http://schemas.microsoft.com/office/drawing/2014/main" id="{7E41F429-51DA-A860-9418-0C3F24F86D37}"/>
              </a:ext>
            </a:extLst>
          </p:cNvPr>
          <p:cNvSpPr txBox="1"/>
          <p:nvPr/>
        </p:nvSpPr>
        <p:spPr>
          <a:xfrm>
            <a:off x="8944109" y="3446295"/>
            <a:ext cx="2465103" cy="187231"/>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Enroll &amp; save!</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51" name="TextBox 50">
            <a:extLst>
              <a:ext uri="{FF2B5EF4-FFF2-40B4-BE49-F238E27FC236}">
                <a16:creationId xmlns:a16="http://schemas.microsoft.com/office/drawing/2014/main" id="{B4666DA7-35BC-7B70-FF68-51167C2B51DD}"/>
              </a:ext>
            </a:extLst>
          </p:cNvPr>
          <p:cNvSpPr txBox="1"/>
          <p:nvPr/>
        </p:nvSpPr>
        <p:spPr>
          <a:xfrm>
            <a:off x="4454440" y="3356377"/>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2</a:t>
            </a:r>
          </a:p>
        </p:txBody>
      </p:sp>
      <p:sp>
        <p:nvSpPr>
          <p:cNvPr id="52" name="TextBox 51">
            <a:extLst>
              <a:ext uri="{FF2B5EF4-FFF2-40B4-BE49-F238E27FC236}">
                <a16:creationId xmlns:a16="http://schemas.microsoft.com/office/drawing/2014/main" id="{7220E254-074B-094D-9CA8-84AA30F84D97}"/>
              </a:ext>
            </a:extLst>
          </p:cNvPr>
          <p:cNvSpPr txBox="1"/>
          <p:nvPr/>
        </p:nvSpPr>
        <p:spPr>
          <a:xfrm>
            <a:off x="218906" y="3348964"/>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1</a:t>
            </a:r>
          </a:p>
        </p:txBody>
      </p:sp>
      <p:sp>
        <p:nvSpPr>
          <p:cNvPr id="53" name="TextBox 52">
            <a:extLst>
              <a:ext uri="{FF2B5EF4-FFF2-40B4-BE49-F238E27FC236}">
                <a16:creationId xmlns:a16="http://schemas.microsoft.com/office/drawing/2014/main" id="{BCC68689-5314-63CC-1CF8-1C87176BF2DC}"/>
              </a:ext>
            </a:extLst>
          </p:cNvPr>
          <p:cNvSpPr txBox="1"/>
          <p:nvPr/>
        </p:nvSpPr>
        <p:spPr>
          <a:xfrm>
            <a:off x="8607501" y="3355245"/>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3</a:t>
            </a:r>
          </a:p>
        </p:txBody>
      </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25" name="Group 24">
            <a:extLst>
              <a:ext uri="{FF2B5EF4-FFF2-40B4-BE49-F238E27FC236}">
                <a16:creationId xmlns:a16="http://schemas.microsoft.com/office/drawing/2014/main" id="{3F400B58-5776-9DDA-6035-CCE5DB35AD61}"/>
              </a:ext>
            </a:extLst>
          </p:cNvPr>
          <p:cNvGrpSpPr/>
          <p:nvPr/>
        </p:nvGrpSpPr>
        <p:grpSpPr>
          <a:xfrm>
            <a:off x="4542684" y="4030000"/>
            <a:ext cx="3163034" cy="2438708"/>
            <a:chOff x="4542684" y="4030000"/>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9"/>
            <a:stretch>
              <a:fillRect/>
            </a:stretch>
          </p:blipFill>
          <p:spPr>
            <a:xfrm>
              <a:off x="4542684" y="4030000"/>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nvGrpSpPr>
          <p:cNvPr id="27" name="Group 26">
            <a:extLst>
              <a:ext uri="{FF2B5EF4-FFF2-40B4-BE49-F238E27FC236}">
                <a16:creationId xmlns:a16="http://schemas.microsoft.com/office/drawing/2014/main" id="{42A1C577-54A3-4C4E-8DAE-83289821B73B}"/>
              </a:ext>
            </a:extLst>
          </p:cNvPr>
          <p:cNvGrpSpPr/>
          <p:nvPr/>
        </p:nvGrpSpPr>
        <p:grpSpPr>
          <a:xfrm>
            <a:off x="8571434" y="4227048"/>
            <a:ext cx="3196709" cy="1996084"/>
            <a:chOff x="8571434" y="4227048"/>
            <a:chExt cx="3196709" cy="1996084"/>
          </a:xfrm>
        </p:grpSpPr>
        <p:pic>
          <p:nvPicPr>
            <p:cNvPr id="24" name="Picture 23">
              <a:extLst>
                <a:ext uri="{FF2B5EF4-FFF2-40B4-BE49-F238E27FC236}">
                  <a16:creationId xmlns:a16="http://schemas.microsoft.com/office/drawing/2014/main" id="{512CC913-DF47-2709-627D-B3CA720AD2DC}"/>
                </a:ext>
              </a:extLst>
            </p:cNvPr>
            <p:cNvPicPr>
              <a:picLocks noChangeAspect="1"/>
            </p:cNvPicPr>
            <p:nvPr/>
          </p:nvPicPr>
          <p:blipFill>
            <a:blip r:embed="rId10"/>
            <a:stretch>
              <a:fillRect/>
            </a:stretch>
          </p:blipFill>
          <p:spPr>
            <a:xfrm>
              <a:off x="8571434" y="4227048"/>
              <a:ext cx="3196709" cy="1996084"/>
            </a:xfrm>
            <a:prstGeom prst="rect">
              <a:avLst/>
            </a:prstGeom>
          </p:spPr>
        </p:pic>
        <p:sp>
          <p:nvSpPr>
            <p:cNvPr id="26" name="TextBox 25">
              <a:extLst>
                <a:ext uri="{FF2B5EF4-FFF2-40B4-BE49-F238E27FC236}">
                  <a16:creationId xmlns:a16="http://schemas.microsoft.com/office/drawing/2014/main" id="{4EB9F146-1289-C972-1AB9-47EDB3725DDC}"/>
                </a:ext>
              </a:extLst>
            </p:cNvPr>
            <p:cNvSpPr txBox="1"/>
            <p:nvPr/>
          </p:nvSpPr>
          <p:spPr>
            <a:xfrm rot="10800000" flipV="1">
              <a:off x="11374285" y="6133783"/>
              <a:ext cx="340338" cy="46166"/>
            </a:xfrm>
            <a:prstGeom prst="rect">
              <a:avLst/>
            </a:prstGeom>
            <a:solidFill>
              <a:srgbClr val="FFFFFF"/>
            </a:solidFill>
          </p:spPr>
          <p:txBody>
            <a:bodyPr wrap="square" lIns="0" tIns="0" rIns="0" bIns="0" rtlCol="0">
              <a:spAutoFit/>
            </a:bodyPr>
            <a:lstStyle/>
            <a:p>
              <a:pPr algn="ctr"/>
              <a:r>
                <a:rPr lang="en-US" sz="300" b="1" dirty="0">
                  <a:solidFill>
                    <a:srgbClr val="6A8490"/>
                  </a:solidFill>
                </a:rPr>
                <a:t>Start Enrollment</a:t>
              </a:r>
            </a:p>
          </p:txBody>
        </p:sp>
      </p:grpSp>
      <p:pic>
        <p:nvPicPr>
          <p:cNvPr id="3" name="Picture 2" descr="A black background with a black square&#10;&#10;Description automatically generated with medium confidence">
            <a:extLst>
              <a:ext uri="{FF2B5EF4-FFF2-40B4-BE49-F238E27FC236}">
                <a16:creationId xmlns:a16="http://schemas.microsoft.com/office/drawing/2014/main" id="{BB1D6B08-0157-DB21-BE0B-0E3FFAA21891}"/>
              </a:ext>
            </a:extLst>
          </p:cNvPr>
          <p:cNvPicPr>
            <a:picLocks noChangeAspect="1"/>
          </p:cNvPicPr>
          <p:nvPr/>
        </p:nvPicPr>
        <p:blipFill>
          <a:blip r:embed="rId11"/>
          <a:stretch>
            <a:fillRect/>
          </a:stretch>
        </p:blipFill>
        <p:spPr>
          <a:xfrm>
            <a:off x="564513" y="1815528"/>
            <a:ext cx="957618" cy="957618"/>
          </a:xfrm>
          <a:prstGeom prst="rect">
            <a:avLst/>
          </a:prstGeom>
        </p:spPr>
      </p:pic>
    </p:spTree>
    <p:extLst>
      <p:ext uri="{BB962C8B-B14F-4D97-AF65-F5344CB8AC3E}">
        <p14:creationId xmlns:p14="http://schemas.microsoft.com/office/powerpoint/2010/main" val="2029168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33C8C48-55DC-F6B9-D77F-775DB51D0F2E}"/>
              </a:ext>
            </a:extLst>
          </p:cNvPr>
          <p:cNvSpPr>
            <a:spLocks noGrp="1"/>
          </p:cNvSpPr>
          <p:nvPr>
            <p:ph type="body" sz="quarter" idx="12"/>
          </p:nvPr>
        </p:nvSpPr>
        <p:spPr>
          <a:xfrm>
            <a:off x="598449" y="1924286"/>
            <a:ext cx="6620036" cy="2308845"/>
          </a:xfrm>
        </p:spPr>
        <p:txBody>
          <a:bodyPr/>
          <a:lstStyle/>
          <a:p>
            <a:pPr algn="l"/>
            <a:r>
              <a:rPr lang="en-US" sz="2800" b="1" i="0" u="none" strike="noStrike" baseline="0" dirty="0">
                <a:solidFill>
                  <a:schemeClr val="tx1"/>
                </a:solidFill>
                <a:latin typeface="Ambit" panose="00000500000000000000" pitchFamily="50" charset="0"/>
              </a:rPr>
              <a:t>$5,000 Sweepstakes* Opportunity</a:t>
            </a:r>
          </a:p>
          <a:p>
            <a:pPr algn="l"/>
            <a:r>
              <a:rPr lang="en-US" sz="2800" dirty="0">
                <a:solidFill>
                  <a:schemeClr val="tx1"/>
                </a:solidFill>
                <a:latin typeface="Ambit" panose="00000500000000000000" pitchFamily="50" charset="0"/>
              </a:rPr>
              <a:t>All employees who use Decision Doc during Open Enrollment will automatically be entered into a $5,000 Sweepstakes.</a:t>
            </a:r>
          </a:p>
          <a:p>
            <a:pPr marL="342900" indent="-342900" algn="l">
              <a:buFont typeface="Arial" panose="020B0604020202020204" pitchFamily="34" charset="0"/>
              <a:buChar char="•"/>
            </a:pPr>
            <a:endParaRPr lang="en-US" sz="3200" dirty="0">
              <a:solidFill>
                <a:schemeClr val="tx1"/>
              </a:solidFill>
              <a:latin typeface="Ambit" panose="00000500000000000000" pitchFamily="50" charset="0"/>
            </a:endParaRPr>
          </a:p>
        </p:txBody>
      </p:sp>
      <p:sp>
        <p:nvSpPr>
          <p:cNvPr id="5" name="Title 4">
            <a:extLst>
              <a:ext uri="{FF2B5EF4-FFF2-40B4-BE49-F238E27FC236}">
                <a16:creationId xmlns:a16="http://schemas.microsoft.com/office/drawing/2014/main" id="{A0B9BBB9-7D37-40F8-1C8F-834177F8334B}"/>
              </a:ext>
            </a:extLst>
          </p:cNvPr>
          <p:cNvSpPr>
            <a:spLocks noGrp="1"/>
          </p:cNvSpPr>
          <p:nvPr>
            <p:ph type="ctrTitle"/>
          </p:nvPr>
        </p:nvSpPr>
        <p:spPr/>
        <p:txBody>
          <a:bodyPr/>
          <a:lstStyle/>
          <a:p>
            <a:r>
              <a:rPr lang="en-US" dirty="0"/>
              <a:t>A chance to win BIG</a:t>
            </a:r>
          </a:p>
        </p:txBody>
      </p:sp>
      <p:sp>
        <p:nvSpPr>
          <p:cNvPr id="3" name="object 16">
            <a:extLst>
              <a:ext uri="{FF2B5EF4-FFF2-40B4-BE49-F238E27FC236}">
                <a16:creationId xmlns:a16="http://schemas.microsoft.com/office/drawing/2014/main" id="{59BAD062-5EE5-0905-FF76-B99E3E720113}"/>
              </a:ext>
            </a:extLst>
          </p:cNvPr>
          <p:cNvSpPr txBox="1"/>
          <p:nvPr/>
        </p:nvSpPr>
        <p:spPr>
          <a:xfrm>
            <a:off x="1779572" y="4233131"/>
            <a:ext cx="9258542" cy="1069908"/>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8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2800" dirty="0">
                <a:solidFill>
                  <a:schemeClr val="tx2"/>
                </a:solidFill>
                <a:latin typeface="Ambit" panose="00000500000000000000" pitchFamily="50" charset="0"/>
                <a:ea typeface="Open Sans" pitchFamily="2" charset="0"/>
                <a:cs typeface="Open Sans" pitchFamily="2" charset="0"/>
                <a:hlinkClick r:id="rId3">
                  <a:extLst>
                    <a:ext uri="{A12FA001-AC4F-418D-AE19-62706E023703}">
                      <ahyp:hlinkClr xmlns:ahyp="http://schemas.microsoft.com/office/drawing/2018/hyperlinkcolor" val="tx"/>
                    </a:ext>
                  </a:extLst>
                </a:hlinkClick>
              </a:rPr>
              <a:t>www.myhyke.com/lesley2024</a:t>
            </a:r>
            <a:r>
              <a:rPr lang="en-US" sz="2800" dirty="0">
                <a:solidFill>
                  <a:schemeClr val="tx2"/>
                </a:solidFill>
                <a:latin typeface="Ambit" panose="00000500000000000000" pitchFamily="50" charset="0"/>
                <a:ea typeface="Open Sans" pitchFamily="2" charset="0"/>
                <a:cs typeface="Open Sans" pitchFamily="2" charset="0"/>
              </a:rPr>
              <a:t>  </a:t>
            </a:r>
            <a:endParaRPr kumimoji="0" sz="2800" b="0" u="none" strike="noStrike" kern="1200" cap="none" spc="0" normalizeH="0" baseline="0" noProof="0" dirty="0">
              <a:ln>
                <a:noFill/>
              </a:ln>
              <a:solidFill>
                <a:schemeClr val="tx2"/>
              </a:solidFill>
              <a:effectLst/>
              <a:uLnTx/>
              <a:uFillTx/>
              <a:latin typeface="Ambit" panose="00000500000000000000" pitchFamily="50" charset="0"/>
              <a:ea typeface="Open Sans" pitchFamily="2" charset="0"/>
              <a:cs typeface="Open Sans" pitchFamily="2" charset="0"/>
            </a:endParaRPr>
          </a:p>
        </p:txBody>
      </p:sp>
      <p:sp>
        <p:nvSpPr>
          <p:cNvPr id="4" name="Rectangle 3">
            <a:extLst>
              <a:ext uri="{FF2B5EF4-FFF2-40B4-BE49-F238E27FC236}">
                <a16:creationId xmlns:a16="http://schemas.microsoft.com/office/drawing/2014/main" id="{D8D1CE9F-BF13-141F-4F87-2CC5A085EE8E}"/>
              </a:ext>
            </a:extLst>
          </p:cNvPr>
          <p:cNvSpPr/>
          <p:nvPr/>
        </p:nvSpPr>
        <p:spPr>
          <a:xfrm>
            <a:off x="642582" y="4352117"/>
            <a:ext cx="957618" cy="92765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extBox 6">
            <a:extLst>
              <a:ext uri="{FF2B5EF4-FFF2-40B4-BE49-F238E27FC236}">
                <a16:creationId xmlns:a16="http://schemas.microsoft.com/office/drawing/2014/main" id="{663F7881-44B0-D638-2B11-6CABC7CE97D5}"/>
              </a:ext>
            </a:extLst>
          </p:cNvPr>
          <p:cNvSpPr txBox="1"/>
          <p:nvPr/>
        </p:nvSpPr>
        <p:spPr>
          <a:xfrm>
            <a:off x="598449" y="6161816"/>
            <a:ext cx="6447064" cy="608821"/>
          </a:xfrm>
          <a:prstGeom prst="rect">
            <a:avLst/>
          </a:prstGeom>
          <a:noFill/>
        </p:spPr>
        <p:txBody>
          <a:bodyPr wrap="square">
            <a:spAutoFit/>
          </a:bodyPr>
          <a:lstStyle/>
          <a:p>
            <a:pPr marL="0" marR="0">
              <a:lnSpc>
                <a:spcPct val="106000"/>
              </a:lnSpc>
              <a:spcBef>
                <a:spcPts val="500"/>
              </a:spcBef>
              <a:spcAft>
                <a:spcPts val="1000"/>
              </a:spcAft>
            </a:pPr>
            <a:r>
              <a:rPr lang="en-US" sz="800" dirty="0">
                <a:effectLst/>
                <a:latin typeface="Calibri" panose="020F0502020204030204" pitchFamily="34" charset="0"/>
                <a:ea typeface="Yu Mincho" panose="02020400000000000000" pitchFamily="18" charset="-128"/>
                <a:cs typeface="Calibri" panose="020F0502020204030204" pitchFamily="34" charset="0"/>
              </a:rPr>
              <a:t>* NO PURCHASE NECESSARY. MUST BE RESIDENT OF THE UNITED STATES OR DISTRICT OF COLUMBIA, 18 OR OLDER. VOID WHERE PROHIBITED. USE DECISION DOC TO ENTER. BEGINS AT 8 AM CST ON AUGUST 1, 2023 AND ENDS AT 11 PM CST ON DECEMBER 31, 2023. PRIZE: ONE (1) $5,000 CASH PRIZE. ADDITIONAL TERMS APPLY. FOR MORE DETAILS INCLUDING ALTERNATIVE METHOD OF ENTRY SEE OFFICIAL RULES AT WWW.LETSHYKE.COM/SWEEPSTAKES-OFFICIAL-RULES-5K-JANUARY2024. SPONSOR: HYKE  </a:t>
            </a:r>
            <a:endParaRPr lang="en-US" sz="2400" dirty="0">
              <a:effectLst/>
              <a:latin typeface="Calibri" panose="020F0502020204030204" pitchFamily="34" charset="0"/>
              <a:ea typeface="Yu Mincho" panose="02020400000000000000" pitchFamily="18" charset="-128"/>
              <a:cs typeface="Arial" panose="020B0604020202020204" pitchFamily="34" charset="0"/>
            </a:endParaRPr>
          </a:p>
        </p:txBody>
      </p:sp>
      <p:sp>
        <p:nvSpPr>
          <p:cNvPr id="8" name="object 16">
            <a:extLst>
              <a:ext uri="{FF2B5EF4-FFF2-40B4-BE49-F238E27FC236}">
                <a16:creationId xmlns:a16="http://schemas.microsoft.com/office/drawing/2014/main" id="{50F3816B-0DA8-5ABA-503A-6FD0729E6084}"/>
              </a:ext>
            </a:extLst>
          </p:cNvPr>
          <p:cNvSpPr txBox="1"/>
          <p:nvPr/>
        </p:nvSpPr>
        <p:spPr>
          <a:xfrm>
            <a:off x="598449" y="5563847"/>
            <a:ext cx="9258542" cy="337657"/>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Questions? Email HYKE: </a:t>
            </a:r>
            <a:r>
              <a:rPr kumimoji="0" lang="en-US" sz="2000" i="1" u="none" strike="noStrike" kern="1200" cap="none" spc="0" normalizeH="0" baseline="0" noProof="0" dirty="0">
                <a:ln>
                  <a:noFill/>
                </a:ln>
                <a:solidFill>
                  <a:schemeClr val="tx2"/>
                </a:solidFill>
                <a:effectLst/>
                <a:uLnTx/>
                <a:uFillTx/>
                <a:latin typeface="Ambit" panose="00000500000000000000" pitchFamily="50" charset="0"/>
                <a:ea typeface="Open Sans" pitchFamily="2" charset="0"/>
                <a:cs typeface="Open Sans" pitchFamily="2" charset="0"/>
                <a:hlinkClick r:id="rId4">
                  <a:extLst>
                    <a:ext uri="{A12FA001-AC4F-418D-AE19-62706E023703}">
                      <ahyp:hlinkClr xmlns:ahyp="http://schemas.microsoft.com/office/drawing/2018/hyperlinkcolor" val="tx"/>
                    </a:ext>
                  </a:extLst>
                </a:hlinkClick>
              </a:rPr>
              <a:t>questions@letshyke.com</a:t>
            </a:r>
            <a:r>
              <a:rPr kumimoji="0" lang="en-US" sz="2000" i="1" u="none" strike="noStrike" kern="1200" cap="none" spc="0" normalizeH="0" baseline="0" noProof="0" dirty="0">
                <a:ln>
                  <a:noFill/>
                </a:ln>
                <a:solidFill>
                  <a:schemeClr val="tx2"/>
                </a:solidFill>
                <a:effectLst/>
                <a:uLnTx/>
                <a:uFillTx/>
                <a:latin typeface="Ambit" panose="00000500000000000000" pitchFamily="50" charset="0"/>
                <a:ea typeface="Open Sans" pitchFamily="2" charset="0"/>
                <a:cs typeface="Open Sans" pitchFamily="2" charset="0"/>
              </a:rPr>
              <a:t> </a:t>
            </a:r>
            <a:endParaRPr kumimoji="0" sz="2000" i="1" u="none" strike="noStrike" kern="1200" cap="none" spc="0" normalizeH="0" baseline="0" noProof="0" dirty="0">
              <a:ln>
                <a:noFill/>
              </a:ln>
              <a:solidFill>
                <a:schemeClr val="tx2"/>
              </a:solidFill>
              <a:effectLst/>
              <a:highlight>
                <a:srgbClr val="FFFF00"/>
              </a:highlight>
              <a:uLnTx/>
              <a:uFillTx/>
              <a:latin typeface="Ambit" panose="00000500000000000000" pitchFamily="50" charset="0"/>
              <a:ea typeface="Open Sans" pitchFamily="2" charset="0"/>
              <a:cs typeface="Open Sans" pitchFamily="2"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DDB1278D-FDF5-1C54-32D6-01FB02756947}"/>
              </a:ext>
            </a:extLst>
          </p:cNvPr>
          <p:cNvPicPr>
            <a:picLocks noChangeAspect="1"/>
          </p:cNvPicPr>
          <p:nvPr/>
        </p:nvPicPr>
        <p:blipFill>
          <a:blip r:embed="rId5"/>
          <a:stretch>
            <a:fillRect/>
          </a:stretch>
        </p:blipFill>
        <p:spPr>
          <a:xfrm>
            <a:off x="642582" y="4352117"/>
            <a:ext cx="957618" cy="957618"/>
          </a:xfrm>
          <a:prstGeom prst="rect">
            <a:avLst/>
          </a:prstGeom>
        </p:spPr>
      </p:pic>
    </p:spTree>
    <p:extLst>
      <p:ext uri="{BB962C8B-B14F-4D97-AF65-F5344CB8AC3E}">
        <p14:creationId xmlns:p14="http://schemas.microsoft.com/office/powerpoint/2010/main" val="33953612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7d347568dc0ed6fd917f2fbbc4b703ce">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10d368d82f529482fa73d907c308ad83"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0657104-01d7-4fa7-aa3c-3c2e8e362e42}"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D145A62-D1EA-4521-B865-C677E141E820}">
  <ds:schemaRefs>
    <ds:schemaRef ds:uri="http://schemas.microsoft.com/sharepoint/v3/contenttype/forms"/>
  </ds:schemaRefs>
</ds:datastoreItem>
</file>

<file path=customXml/itemProps2.xml><?xml version="1.0" encoding="utf-8"?>
<ds:datastoreItem xmlns:ds="http://schemas.openxmlformats.org/officeDocument/2006/customXml" ds:itemID="{8ACCD5C9-8C16-4CB8-BB7A-B4713BEE81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docProps/app.xml><?xml version="1.0" encoding="utf-8"?>
<Properties xmlns="http://schemas.openxmlformats.org/officeDocument/2006/extended-properties" xmlns:vt="http://schemas.openxmlformats.org/officeDocument/2006/docPropsVTypes">
  <TotalTime>586</TotalTime>
  <Words>613</Words>
  <Application>Microsoft Office PowerPoint</Application>
  <PresentationFormat>Widescreen</PresentationFormat>
  <Paragraphs>40</Paragraphs>
  <Slides>3</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vt:i4>
      </vt:variant>
    </vt:vector>
  </HeadingPairs>
  <TitlesOfParts>
    <vt:vector size="12" baseType="lpstr">
      <vt:lpstr>Ambit</vt:lpstr>
      <vt:lpstr>Ambit Light</vt:lpstr>
      <vt:lpstr>Arial</vt:lpstr>
      <vt:lpstr>Calibri</vt:lpstr>
      <vt:lpstr>Calibri Light</vt:lpstr>
      <vt:lpstr>Open Sans</vt:lpstr>
      <vt:lpstr>Wingdings</vt:lpstr>
      <vt:lpstr>Office Theme</vt:lpstr>
      <vt:lpstr>1_Office Theme</vt:lpstr>
      <vt:lpstr>PowerPoint Presentation</vt:lpstr>
      <vt:lpstr>PowerPoint Presentation</vt:lpstr>
      <vt:lpstr>A chance to win BIG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Anna Baiungo</cp:lastModifiedBy>
  <cp:revision>17</cp:revision>
  <dcterms:created xsi:type="dcterms:W3CDTF">2023-07-28T11:38:08Z</dcterms:created>
  <dcterms:modified xsi:type="dcterms:W3CDTF">2023-10-11T19:09:36Z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