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3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://www.myhyke.com/lifesouth2023-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lifesouth2023-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9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2" name="Picture 2" descr="Brand Guidelines - LifeSouth Community Blood Centers">
            <a:extLst>
              <a:ext uri="{FF2B5EF4-FFF2-40B4-BE49-F238E27FC236}">
                <a16:creationId xmlns:a16="http://schemas.microsoft.com/office/drawing/2014/main" id="{03221AE4-F0D4-BF88-E89A-ED0DE6BB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7" y="6400988"/>
            <a:ext cx="1194745" cy="36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341" y="-1645451"/>
            <a:ext cx="188612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www.myhyke.com/lifesouth2023-2024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QR CODE</a:t>
            </a:r>
          </a:p>
        </p:txBody>
      </p:sp>
      <p:pic>
        <p:nvPicPr>
          <p:cNvPr id="1026" name="Picture 2" descr="Brand Guidelines - LifeSouth Community Blood Centers">
            <a:extLst>
              <a:ext uri="{FF2B5EF4-FFF2-40B4-BE49-F238E27FC236}">
                <a16:creationId xmlns:a16="http://schemas.microsoft.com/office/drawing/2014/main" id="{A1EF15BD-49AF-9726-D15E-67846A87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1" y="318454"/>
            <a:ext cx="1034014" cy="3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www.myhyke.com/lifesouth2023-2024 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QR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2" descr="Brand Guidelines - LifeSouth Community Blood Centers">
            <a:extLst>
              <a:ext uri="{FF2B5EF4-FFF2-40B4-BE49-F238E27FC236}">
                <a16:creationId xmlns:a16="http://schemas.microsoft.com/office/drawing/2014/main" id="{3CC5E76E-B8FA-788C-07ED-68E1D020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294" y="558455"/>
            <a:ext cx="1461643" cy="4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653</Words>
  <Application>Microsoft Office PowerPoint</Application>
  <PresentationFormat>Widescreen</PresentationFormat>
  <Paragraphs>43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13</cp:revision>
  <dcterms:created xsi:type="dcterms:W3CDTF">2023-07-28T11:38:08Z</dcterms:created>
  <dcterms:modified xsi:type="dcterms:W3CDTF">2023-09-25T18:49:39Z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