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7E6520-E50D-47B3-A7DE-A96885E1BEFF}" v="4" dt="2023-09-05T21:21:11.974"/>
    <p1510:client id="{D4822FF8-286F-4001-9E39-A2930D8A201A}" v="4" dt="2023-09-05T21:09:26.544"/>
    <p1510:client id="{FB9DDFFC-83FA-44F1-88A7-69BE908E7D05}" v="39" dt="2023-08-28T20:58:06.5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38" autoAdjust="0"/>
  </p:normalViewPr>
  <p:slideViewPr>
    <p:cSldViewPr snapToGrid="0">
      <p:cViewPr varScale="1">
        <p:scale>
          <a:sx n="93" d="100"/>
          <a:sy n="93" d="100"/>
        </p:scale>
        <p:origin x="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mind247-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mind247-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4"/>
              </a:rPr>
              <a:t>www.myhyke.com/mind247-2024 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0A8AAD-ED2F-8681-432E-FBFCB3387280}"/>
              </a:ext>
            </a:extLst>
          </p:cNvPr>
          <p:cNvSpPr/>
          <p:nvPr/>
        </p:nvSpPr>
        <p:spPr>
          <a:xfrm>
            <a:off x="610577" y="2089382"/>
            <a:ext cx="937282" cy="7661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4" name="Picture 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9CD8814-5E9D-5B48-B80F-0633BD498B0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0576" y="2047951"/>
            <a:ext cx="854081" cy="85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www.myhyke.com/mind247-2024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D1CE9F-BF13-141F-4F87-2CC5A085EE8E}"/>
              </a:ext>
            </a:extLst>
          </p:cNvPr>
          <p:cNvSpPr/>
          <p:nvPr/>
        </p:nvSpPr>
        <p:spPr>
          <a:xfrm>
            <a:off x="598449" y="4352117"/>
            <a:ext cx="1001751" cy="9276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E318A37-339F-A09B-CBE7-70C699730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283" y="4341044"/>
            <a:ext cx="854081" cy="85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627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Inny Taylor</cp:lastModifiedBy>
  <cp:revision>13</cp:revision>
  <dcterms:created xsi:type="dcterms:W3CDTF">2023-07-28T11:38:08Z</dcterms:created>
  <dcterms:modified xsi:type="dcterms:W3CDTF">2023-09-27T21:45:01Z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