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A"/>
    <a:srgbClr val="2C2C2C"/>
    <a:srgbClr val="B7B3B1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75" d="100"/>
          <a:sy n="75" d="100"/>
        </p:scale>
        <p:origin x="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hyperlink" Target="http://www.myhyke.com/outrigger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outrigger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444" y="1981780"/>
            <a:ext cx="4044647" cy="660554"/>
          </a:xfrm>
        </p:spPr>
        <p:txBody>
          <a:bodyPr/>
          <a:lstStyle/>
          <a:p>
            <a:r>
              <a:rPr lang="en-US" sz="2000" b="1" dirty="0">
                <a:solidFill>
                  <a:srgbClr val="FFFF8A"/>
                </a:solidFill>
              </a:rPr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74969C-ED7D-2504-36E6-79EE8B8AD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530" y="490488"/>
            <a:ext cx="726366" cy="243833"/>
          </a:xfrm>
          <a:prstGeom prst="rect">
            <a:avLst/>
          </a:prstGeom>
        </p:spPr>
      </p:pic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FF0F9873-D6F5-6B9C-7730-6E986A0F4C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338" y="6457152"/>
            <a:ext cx="1197086" cy="2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57800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/mlb2024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" name="Picture 3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D5B493-E1A3-32B8-F74F-DC956D9285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04692" y="6217238"/>
            <a:ext cx="726366" cy="243833"/>
          </a:xfrm>
          <a:prstGeom prst="rect">
            <a:avLst/>
          </a:prstGeom>
        </p:spPr>
      </p:pic>
      <p:pic>
        <p:nvPicPr>
          <p:cNvPr id="35" name="Picture 34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DC29B8E0-9594-68AC-6366-74DBB0588E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153" y="158472"/>
            <a:ext cx="1228502" cy="248900"/>
          </a:xfrm>
          <a:prstGeom prst="rect">
            <a:avLst/>
          </a:prstGeom>
        </p:spPr>
      </p:pic>
      <p:pic>
        <p:nvPicPr>
          <p:cNvPr id="37" name="Picture 36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95B4220D-5587-A2AA-0232-5A7A04A017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587" y="2070331"/>
            <a:ext cx="851261" cy="8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690891"/>
            <a:ext cx="9144000" cy="1002272"/>
          </a:xfrm>
        </p:spPr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www.myhyke.com/mlb2024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9A861-3500-62D7-CAB5-65B659D48A41}"/>
              </a:ext>
            </a:extLst>
          </p:cNvPr>
          <p:cNvSpPr txBox="1"/>
          <p:nvPr/>
        </p:nvSpPr>
        <p:spPr>
          <a:xfrm>
            <a:off x="8773885" y="326963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$5K SWEEPSTAKES</a:t>
            </a:r>
          </a:p>
        </p:txBody>
      </p:sp>
      <p:pic>
        <p:nvPicPr>
          <p:cNvPr id="15" name="Picture 14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CD238EC1-8340-1956-95EC-C05E05EA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73" y="301392"/>
            <a:ext cx="1563394" cy="316751"/>
          </a:xfrm>
          <a:prstGeom prst="rect">
            <a:avLst/>
          </a:prstGeom>
        </p:spPr>
      </p:pic>
      <p:pic>
        <p:nvPicPr>
          <p:cNvPr id="19" name="Picture 18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062372D5-B774-E4AA-99C6-F8DF49D29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95" y="4352117"/>
            <a:ext cx="927657" cy="9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628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16</cp:revision>
  <dcterms:created xsi:type="dcterms:W3CDTF">2023-07-28T11:38:08Z</dcterms:created>
  <dcterms:modified xsi:type="dcterms:W3CDTF">2023-09-14T18:46:01Z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