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EB932-7454-782F-A575-57F09CDCDDF1}" v="57" dt="2023-10-30T20:48:46.437"/>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8" d="100"/>
          <a:sy n="88" d="100"/>
        </p:scale>
        <p:origin x="14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4</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s://www.myhyke.com/matrixmedical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mailto:questions@letshyke.com"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https://www.myhyke.com/matrixmedical20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lIns="91440" tIns="45720" rIns="91440" bIns="45720" anchor="t"/>
          <a:lstStyle/>
          <a:p>
            <a:r>
              <a:rPr lang="en-US" dirty="0">
                <a:latin typeface="Ambit Light"/>
              </a:rPr>
              <a:t>By HYKE</a:t>
            </a:r>
            <a:endParaRPr lang="en-US" dirty="0"/>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735009"/>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a:lnSpc>
                <a:spcPct val="113100"/>
              </a:lnSpc>
              <a:spcBef>
                <a:spcPts val="919"/>
              </a:spcBef>
              <a:defRPr/>
            </a:pPr>
            <a:r>
              <a:rPr lang="en-US" sz="2000" dirty="0">
                <a:solidFill>
                  <a:srgbClr val="2C2C2C"/>
                </a:solidFill>
                <a:latin typeface="Ambit"/>
                <a:ea typeface="Open Sans"/>
                <a:cs typeface="Open Sans"/>
                <a:hlinkClick r:id="rId6"/>
              </a:rPr>
              <a:t>www.myhyke.com/matrixmedical2024</a:t>
            </a:r>
            <a:r>
              <a:rPr lang="en-US" sz="2000" dirty="0">
                <a:solidFill>
                  <a:srgbClr val="2C2C2C"/>
                </a:solidFill>
                <a:latin typeface="Ambit"/>
                <a:ea typeface="Open Sans"/>
                <a:cs typeface="Open Sans"/>
              </a:rPr>
              <a:t> </a:t>
            </a:r>
            <a:r>
              <a:rPr lang="en-US" sz="1600" dirty="0">
                <a:solidFill>
                  <a:srgbClr val="2C2C2C"/>
                </a:solidFill>
                <a:latin typeface="Ambit"/>
                <a:ea typeface="Open Sans"/>
                <a:cs typeface="Open Sans"/>
              </a:rPr>
              <a:t> </a:t>
            </a:r>
            <a:endParaRPr sz="1600" b="0" u="none" strike="noStrike" kern="1200" cap="none" spc="0" normalizeH="0" baseline="0" noProof="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2" name="Picture 1" descr="Matrix Medical QR Code">
            <a:extLst>
              <a:ext uri="{FF2B5EF4-FFF2-40B4-BE49-F238E27FC236}">
                <a16:creationId xmlns:a16="http://schemas.microsoft.com/office/drawing/2014/main" id="{A7B9E9BF-CA06-C434-FB13-72FDBBD73D3B}"/>
              </a:ext>
            </a:extLst>
          </p:cNvPr>
          <p:cNvPicPr>
            <a:picLocks noChangeAspect="1"/>
          </p:cNvPicPr>
          <p:nvPr/>
        </p:nvPicPr>
        <p:blipFill>
          <a:blip r:embed="rId11"/>
          <a:stretch>
            <a:fillRect/>
          </a:stretch>
        </p:blipFill>
        <p:spPr>
          <a:xfrm>
            <a:off x="459474" y="1636593"/>
            <a:ext cx="1105469" cy="1082723"/>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3"/>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sp>
        <p:nvSpPr>
          <p:cNvPr id="10" name="object 16">
            <a:extLst>
              <a:ext uri="{FF2B5EF4-FFF2-40B4-BE49-F238E27FC236}">
                <a16:creationId xmlns:a16="http://schemas.microsoft.com/office/drawing/2014/main" id="{A86A2627-64F4-D5A1-F36E-9038F23379C5}"/>
              </a:ext>
            </a:extLst>
          </p:cNvPr>
          <p:cNvSpPr txBox="1"/>
          <p:nvPr/>
        </p:nvSpPr>
        <p:spPr>
          <a:xfrm>
            <a:off x="2004956" y="4296351"/>
            <a:ext cx="4538345" cy="735009"/>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a:lnSpc>
                <a:spcPct val="113100"/>
              </a:lnSpc>
              <a:spcBef>
                <a:spcPts val="919"/>
              </a:spcBef>
              <a:defRPr/>
            </a:pPr>
            <a:r>
              <a:rPr lang="en-US" sz="2000" dirty="0">
                <a:solidFill>
                  <a:srgbClr val="2C2C2C"/>
                </a:solidFill>
                <a:latin typeface="Ambit"/>
                <a:ea typeface="Open Sans"/>
                <a:cs typeface="Open Sans"/>
                <a:hlinkClick r:id="rId4"/>
              </a:rPr>
              <a:t>www.myhyke.com/matrixmedical2024</a:t>
            </a:r>
            <a:r>
              <a:rPr lang="en-US" sz="2000" dirty="0">
                <a:solidFill>
                  <a:srgbClr val="2C2C2C"/>
                </a:solidFill>
                <a:latin typeface="Ambit"/>
                <a:ea typeface="Open Sans"/>
                <a:cs typeface="Open Sans"/>
              </a:rPr>
              <a:t> </a:t>
            </a:r>
            <a:r>
              <a:rPr lang="en-US" sz="1600" dirty="0">
                <a:solidFill>
                  <a:srgbClr val="2C2C2C"/>
                </a:solidFill>
                <a:latin typeface="Ambit"/>
                <a:ea typeface="Open Sans"/>
                <a:cs typeface="Open Sans"/>
              </a:rPr>
              <a:t> </a:t>
            </a:r>
            <a:endParaRPr sz="1600" b="0" u="none" strike="noStrike" kern="1200" cap="none" spc="0" normalizeH="0" baseline="0" noProof="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12" name="Picture 11" descr="Matrix Medical QR Code">
            <a:extLst>
              <a:ext uri="{FF2B5EF4-FFF2-40B4-BE49-F238E27FC236}">
                <a16:creationId xmlns:a16="http://schemas.microsoft.com/office/drawing/2014/main" id="{DE486CD6-D4A8-89B8-CA0B-EA065774478A}"/>
              </a:ext>
            </a:extLst>
          </p:cNvPr>
          <p:cNvPicPr>
            <a:picLocks noChangeAspect="1"/>
          </p:cNvPicPr>
          <p:nvPr/>
        </p:nvPicPr>
        <p:blipFill>
          <a:blip r:embed="rId5"/>
          <a:stretch>
            <a:fillRect/>
          </a:stretch>
        </p:blipFill>
        <p:spPr>
          <a:xfrm>
            <a:off x="675563" y="3990832"/>
            <a:ext cx="1105469" cy="1082723"/>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F86BE8-65CA-4843-92C4-5AFDD54835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584</TotalTime>
  <Words>1957</Words>
  <Application>Microsoft Office PowerPoint</Application>
  <PresentationFormat>Widescreen</PresentationFormat>
  <Paragraphs>118</Paragraphs>
  <Slides>3</Slides>
  <Notes>3</Notes>
  <HiddenSlides>0</HiddenSlides>
  <MMClips>0</MMClips>
  <ScaleCrop>false</ScaleCrop>
  <HeadingPairs>
    <vt:vector size="4" baseType="variant">
      <vt:variant>
        <vt:lpstr>Theme</vt:lpstr>
      </vt:variant>
      <vt:variant>
        <vt:i4>2</vt:i4>
      </vt:variant>
      <vt:variant>
        <vt:lpstr>Slide Titles</vt:lpstr>
      </vt:variant>
      <vt:variant>
        <vt:i4>3</vt:i4>
      </vt:variant>
    </vt:vector>
  </HeadingPairs>
  <TitlesOfParts>
    <vt:vector size="5" baseType="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32</cp:revision>
  <dcterms:created xsi:type="dcterms:W3CDTF">2023-07-28T11:38:08Z</dcterms:created>
  <dcterms:modified xsi:type="dcterms:W3CDTF">2023-10-30T20:49:05Z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