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052995-F800-4CD0-BCD6-1E7A0C77D1E5}" v="4" dt="2023-09-26T15:52:09.4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2" d="100"/>
          <a:sy n="82" d="100"/>
        </p:scale>
        <p:origin x="16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Sullivan" userId="a0a44366-5e8e-4219-9d8e-abac7b2a9219" providerId="ADAL" clId="{E4052995-F800-4CD0-BCD6-1E7A0C77D1E5}"/>
    <pc:docChg chg="custSel delSld modSld">
      <pc:chgData name="Megan Sullivan" userId="a0a44366-5e8e-4219-9d8e-abac7b2a9219" providerId="ADAL" clId="{E4052995-F800-4CD0-BCD6-1E7A0C77D1E5}" dt="2023-09-26T15:52:16.205" v="62" actId="1076"/>
      <pc:docMkLst>
        <pc:docMk/>
      </pc:docMkLst>
      <pc:sldChg chg="addSp delSp modSp mod">
        <pc:chgData name="Megan Sullivan" userId="a0a44366-5e8e-4219-9d8e-abac7b2a9219" providerId="ADAL" clId="{E4052995-F800-4CD0-BCD6-1E7A0C77D1E5}" dt="2023-09-26T15:52:04.151" v="56" actId="1076"/>
        <pc:sldMkLst>
          <pc:docMk/>
          <pc:sldMk cId="3395361258" sldId="264"/>
        </pc:sldMkLst>
        <pc:spChg chg="mod">
          <ac:chgData name="Megan Sullivan" userId="a0a44366-5e8e-4219-9d8e-abac7b2a9219" providerId="ADAL" clId="{E4052995-F800-4CD0-BCD6-1E7A0C77D1E5}" dt="2023-09-26T15:51:25.804" v="49" actId="13926"/>
          <ac:spMkLst>
            <pc:docMk/>
            <pc:sldMk cId="3395361258" sldId="264"/>
            <ac:spMk id="3" creationId="{59BAD062-5EE5-0905-FF76-B99E3E720113}"/>
          </ac:spMkLst>
        </pc:spChg>
        <pc:spChg chg="del mod">
          <ac:chgData name="Megan Sullivan" userId="a0a44366-5e8e-4219-9d8e-abac7b2a9219" providerId="ADAL" clId="{E4052995-F800-4CD0-BCD6-1E7A0C77D1E5}" dt="2023-09-26T15:51:31.576" v="51" actId="478"/>
          <ac:spMkLst>
            <pc:docMk/>
            <pc:sldMk cId="3395361258" sldId="264"/>
            <ac:spMk id="4" creationId="{D8D1CE9F-BF13-141F-4F87-2CC5A085EE8E}"/>
          </ac:spMkLst>
        </pc:spChg>
        <pc:spChg chg="del">
          <ac:chgData name="Megan Sullivan" userId="a0a44366-5e8e-4219-9d8e-abac7b2a9219" providerId="ADAL" clId="{E4052995-F800-4CD0-BCD6-1E7A0C77D1E5}" dt="2023-09-26T15:51:10.498" v="22" actId="478"/>
          <ac:spMkLst>
            <pc:docMk/>
            <pc:sldMk cId="3395361258" sldId="264"/>
            <ac:spMk id="9" creationId="{3B19A861-3500-62D7-CAB5-65B659D48A41}"/>
          </ac:spMkLst>
        </pc:spChg>
        <pc:picChg chg="add mod">
          <ac:chgData name="Megan Sullivan" userId="a0a44366-5e8e-4219-9d8e-abac7b2a9219" providerId="ADAL" clId="{E4052995-F800-4CD0-BCD6-1E7A0C77D1E5}" dt="2023-09-26T15:52:04.151" v="56" actId="1076"/>
          <ac:picMkLst>
            <pc:docMk/>
            <pc:sldMk cId="3395361258" sldId="264"/>
            <ac:picMk id="10" creationId="{51C55532-FA6B-A563-9E6C-A9008CAF21CC}"/>
          </ac:picMkLst>
        </pc:picChg>
      </pc:sldChg>
      <pc:sldChg chg="addSp delSp modSp mod">
        <pc:chgData name="Megan Sullivan" userId="a0a44366-5e8e-4219-9d8e-abac7b2a9219" providerId="ADAL" clId="{E4052995-F800-4CD0-BCD6-1E7A0C77D1E5}" dt="2023-09-26T15:52:16.205" v="62" actId="1076"/>
        <pc:sldMkLst>
          <pc:docMk/>
          <pc:sldMk cId="2029168225" sldId="2147374990"/>
        </pc:sldMkLst>
        <pc:spChg chg="mod">
          <ac:chgData name="Megan Sullivan" userId="a0a44366-5e8e-4219-9d8e-abac7b2a9219" providerId="ADAL" clId="{E4052995-F800-4CD0-BCD6-1E7A0C77D1E5}" dt="2023-09-26T15:51:06.773" v="21" actId="13926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Megan Sullivan" userId="a0a44366-5e8e-4219-9d8e-abac7b2a9219" providerId="ADAL" clId="{E4052995-F800-4CD0-BCD6-1E7A0C77D1E5}" dt="2023-09-26T15:52:08.983" v="57" actId="47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Megan Sullivan" userId="a0a44366-5e8e-4219-9d8e-abac7b2a9219" providerId="ADAL" clId="{E4052995-F800-4CD0-BCD6-1E7A0C77D1E5}" dt="2023-09-26T15:52:16.205" v="62" actId="1076"/>
          <ac:picMkLst>
            <pc:docMk/>
            <pc:sldMk cId="2029168225" sldId="2147374990"/>
            <ac:picMk id="33" creationId="{99055E28-F22A-D272-7528-70073685F659}"/>
          </ac:picMkLst>
        </pc:picChg>
      </pc:sldChg>
      <pc:sldChg chg="del">
        <pc:chgData name="Megan Sullivan" userId="a0a44366-5e8e-4219-9d8e-abac7b2a9219" providerId="ADAL" clId="{E4052995-F800-4CD0-BCD6-1E7A0C77D1E5}" dt="2023-09-26T15:50:49.235" v="0" actId="47"/>
        <pc:sldMkLst>
          <pc:docMk/>
          <pc:sldMk cId="3535348627" sldId="2147374991"/>
        </pc:sldMkLst>
      </pc:sldChg>
      <pc:sldChg chg="del">
        <pc:chgData name="Megan Sullivan" userId="a0a44366-5e8e-4219-9d8e-abac7b2a9219" providerId="ADAL" clId="{E4052995-F800-4CD0-BCD6-1E7A0C77D1E5}" dt="2023-09-26T15:50:49.235" v="0" actId="47"/>
        <pc:sldMkLst>
          <pc:docMk/>
          <pc:sldMk cId="3652850390" sldId="2147374992"/>
        </pc:sldMkLst>
      </pc:sldChg>
      <pc:sldChg chg="del">
        <pc:chgData name="Megan Sullivan" userId="a0a44366-5e8e-4219-9d8e-abac7b2a9219" providerId="ADAL" clId="{E4052995-F800-4CD0-BCD6-1E7A0C77D1E5}" dt="2023-09-26T15:50:49.235" v="0" actId="47"/>
        <pc:sldMkLst>
          <pc:docMk/>
          <pc:sldMk cId="2330400383" sldId="2147374993"/>
        </pc:sldMkLst>
      </pc:sldChg>
      <pc:sldChg chg="del">
        <pc:chgData name="Megan Sullivan" userId="a0a44366-5e8e-4219-9d8e-abac7b2a9219" providerId="ADAL" clId="{E4052995-F800-4CD0-BCD6-1E7A0C77D1E5}" dt="2023-09-26T15:50:49.235" v="0" actId="47"/>
        <pc:sldMkLst>
          <pc:docMk/>
          <pc:sldMk cId="1721335662" sldId="2147374995"/>
        </pc:sldMkLst>
      </pc:sldChg>
      <pc:sldChg chg="del">
        <pc:chgData name="Megan Sullivan" userId="a0a44366-5e8e-4219-9d8e-abac7b2a9219" providerId="ADAL" clId="{E4052995-F800-4CD0-BCD6-1E7A0C77D1E5}" dt="2023-09-26T15:50:49.235" v="0" actId="47"/>
        <pc:sldMkLst>
          <pc:docMk/>
          <pc:sldMk cId="2171865067" sldId="2147374996"/>
        </pc:sldMkLst>
      </pc:sldChg>
      <pc:sldChg chg="del">
        <pc:chgData name="Megan Sullivan" userId="a0a44366-5e8e-4219-9d8e-abac7b2a9219" providerId="ADAL" clId="{E4052995-F800-4CD0-BCD6-1E7A0C77D1E5}" dt="2023-09-26T15:50:49.235" v="0" actId="47"/>
        <pc:sldMkLst>
          <pc:docMk/>
          <pc:sldMk cId="1443693049" sldId="21473749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mikemaroone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mikemaroone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www.myhyke.com/mikemaroone2024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9055E28-F22A-D272-7528-70073685F6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202" y="2025406"/>
            <a:ext cx="899171" cy="89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www.myhyke.com/mikemaroone2024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C55532-FA6B-A563-9E6C-A9008CAF2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39" y="3979820"/>
            <a:ext cx="1453623" cy="145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13</cp:revision>
  <dcterms:created xsi:type="dcterms:W3CDTF">2023-07-28T11:38:08Z</dcterms:created>
  <dcterms:modified xsi:type="dcterms:W3CDTF">2023-09-26T15:52:17Z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