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8"/>
  </p:notesMasterIdLst>
  <p:sldIdLst>
    <p:sldId id="357" r:id="rId6"/>
    <p:sldId id="214737499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81B0E3-1849-4CDB-BE8F-17113799F3BE}" v="4" dt="2023-10-13T02:57:16.5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438" autoAdjust="0"/>
  </p:normalViewPr>
  <p:slideViewPr>
    <p:cSldViewPr snapToGrid="0">
      <p:cViewPr varScale="1">
        <p:scale>
          <a:sx n="88" d="100"/>
          <a:sy n="88" d="100"/>
        </p:scale>
        <p:origin x="14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cky Fittro" userId="S::becky.fittro@letshyke.com::c90f0720-88b7-4fde-9817-bbeeb1ff5945" providerId="AD" clId="Web-{65283CBB-CD82-7779-7B43-6DA54DA64431}"/>
    <pc:docChg chg="modSld">
      <pc:chgData name="Becky Fittro" userId="S::becky.fittro@letshyke.com::c90f0720-88b7-4fde-9817-bbeeb1ff5945" providerId="AD" clId="Web-{65283CBB-CD82-7779-7B43-6DA54DA64431}" dt="2023-09-22T17:44:38.686" v="50" actId="20577"/>
      <pc:docMkLst>
        <pc:docMk/>
      </pc:docMkLst>
      <pc:sldChg chg="modSp">
        <pc:chgData name="Becky Fittro" userId="S::becky.fittro@letshyke.com::c90f0720-88b7-4fde-9817-bbeeb1ff5945" providerId="AD" clId="Web-{65283CBB-CD82-7779-7B43-6DA54DA64431}" dt="2023-09-22T17:42:54.043" v="7" actId="20577"/>
        <pc:sldMkLst>
          <pc:docMk/>
          <pc:sldMk cId="2375773656" sldId="357"/>
        </pc:sldMkLst>
        <pc:spChg chg="mod">
          <ac:chgData name="Becky Fittro" userId="S::becky.fittro@letshyke.com::c90f0720-88b7-4fde-9817-bbeeb1ff5945" providerId="AD" clId="Web-{65283CBB-CD82-7779-7B43-6DA54DA64431}" dt="2023-09-22T17:42:54.043" v="7" actId="20577"/>
          <ac:spMkLst>
            <pc:docMk/>
            <pc:sldMk cId="2375773656" sldId="357"/>
            <ac:spMk id="27" creationId="{FEE2DBC4-F0AC-CDD4-BEB7-847EA08ED385}"/>
          </ac:spMkLst>
        </pc:spChg>
      </pc:sldChg>
      <pc:sldChg chg="addSp delSp modSp">
        <pc:chgData name="Becky Fittro" userId="S::becky.fittro@letshyke.com::c90f0720-88b7-4fde-9817-bbeeb1ff5945" providerId="AD" clId="Web-{65283CBB-CD82-7779-7B43-6DA54DA64431}" dt="2023-09-22T17:44:38.686" v="50" actId="20577"/>
        <pc:sldMkLst>
          <pc:docMk/>
          <pc:sldMk cId="2029168225" sldId="2147374990"/>
        </pc:sldMkLst>
        <pc:spChg chg="mod">
          <ac:chgData name="Becky Fittro" userId="S::becky.fittro@letshyke.com::c90f0720-88b7-4fde-9817-bbeeb1ff5945" providerId="AD" clId="Web-{65283CBB-CD82-7779-7B43-6DA54DA64431}" dt="2023-09-22T17:44:38.686" v="50" actId="20577"/>
          <ac:spMkLst>
            <pc:docMk/>
            <pc:sldMk cId="2029168225" sldId="2147374990"/>
            <ac:spMk id="6" creationId="{2403DC0C-16B3-DCD3-1958-903742949DA9}"/>
          </ac:spMkLst>
        </pc:spChg>
        <pc:spChg chg="del">
          <ac:chgData name="Becky Fittro" userId="S::becky.fittro@letshyke.com::c90f0720-88b7-4fde-9817-bbeeb1ff5945" providerId="AD" clId="Web-{65283CBB-CD82-7779-7B43-6DA54DA64431}" dt="2023-09-22T17:43:02.902" v="8"/>
          <ac:spMkLst>
            <pc:docMk/>
            <pc:sldMk cId="2029168225" sldId="2147374990"/>
            <ac:spMk id="30" creationId="{6B0A8AAD-ED2F-8681-432E-FBFCB3387280}"/>
          </ac:spMkLst>
        </pc:spChg>
        <pc:picChg chg="add mod">
          <ac:chgData name="Becky Fittro" userId="S::becky.fittro@letshyke.com::c90f0720-88b7-4fde-9817-bbeeb1ff5945" providerId="AD" clId="Web-{65283CBB-CD82-7779-7B43-6DA54DA64431}" dt="2023-09-22T17:43:39.356" v="14" actId="1076"/>
          <ac:picMkLst>
            <pc:docMk/>
            <pc:sldMk cId="2029168225" sldId="2147374990"/>
            <ac:picMk id="33" creationId="{2A4E056A-076A-2CBA-2475-ED87ED753E53}"/>
          </ac:picMkLst>
        </pc:picChg>
      </pc:sldChg>
    </pc:docChg>
  </pc:docChgLst>
  <pc:docChgLst>
    <pc:chgData name="Andrea Abbamonte" userId="S::andrea.abbamonte@letshyke.com::8bb192c5-1636-4e84-b4d5-00f9c5cab835" providerId="AD" clId="Web-{237E6520-E50D-47B3-A7DE-A96885E1BEFF}"/>
    <pc:docChg chg="modSld">
      <pc:chgData name="Andrea Abbamonte" userId="S::andrea.abbamonte@letshyke.com::8bb192c5-1636-4e84-b4d5-00f9c5cab835" providerId="AD" clId="Web-{237E6520-E50D-47B3-A7DE-A96885E1BEFF}" dt="2023-09-05T21:21:11.974" v="3" actId="1076"/>
      <pc:docMkLst>
        <pc:docMk/>
      </pc:docMkLst>
      <pc:sldChg chg="modSp">
        <pc:chgData name="Andrea Abbamonte" userId="S::andrea.abbamonte@letshyke.com::8bb192c5-1636-4e84-b4d5-00f9c5cab835" providerId="AD" clId="Web-{237E6520-E50D-47B3-A7DE-A96885E1BEFF}" dt="2023-09-05T21:21:11.974" v="3" actId="1076"/>
        <pc:sldMkLst>
          <pc:docMk/>
          <pc:sldMk cId="2029168225" sldId="2147374990"/>
        </pc:sldMkLst>
        <pc:spChg chg="mod">
          <ac:chgData name="Andrea Abbamonte" userId="S::andrea.abbamonte@letshyke.com::8bb192c5-1636-4e84-b4d5-00f9c5cab835" providerId="AD" clId="Web-{237E6520-E50D-47B3-A7DE-A96885E1BEFF}" dt="2023-09-05T21:21:11.974" v="3" actId="1076"/>
          <ac:spMkLst>
            <pc:docMk/>
            <pc:sldMk cId="2029168225" sldId="2147374990"/>
            <ac:spMk id="28" creationId="{BB7B09AA-0D92-2092-F601-45B29855FD9C}"/>
          </ac:spMkLst>
        </pc:spChg>
      </pc:sldChg>
    </pc:docChg>
  </pc:docChgLst>
  <pc:docChgLst>
    <pc:chgData name="Heather Rogers" userId="51c5b8bd-d1bb-4c02-a63d-636a29cc9638" providerId="ADAL" clId="{FB9DDFFC-83FA-44F1-88A7-69BE908E7D05}"/>
    <pc:docChg chg="custSel modSld">
      <pc:chgData name="Heather Rogers" userId="51c5b8bd-d1bb-4c02-a63d-636a29cc9638" providerId="ADAL" clId="{FB9DDFFC-83FA-44F1-88A7-69BE908E7D05}" dt="2023-08-30T15:03:05.465" v="23" actId="20577"/>
      <pc:docMkLst>
        <pc:docMk/>
      </pc:docMkLst>
      <pc:sldChg chg="modSp mod">
        <pc:chgData name="Heather Rogers" userId="51c5b8bd-d1bb-4c02-a63d-636a29cc9638" providerId="ADAL" clId="{FB9DDFFC-83FA-44F1-88A7-69BE908E7D05}" dt="2023-08-30T15:02:58.484" v="22" actId="20577"/>
        <pc:sldMkLst>
          <pc:docMk/>
          <pc:sldMk cId="3535348627" sldId="2147374991"/>
        </pc:sldMkLst>
        <pc:spChg chg="mod">
          <ac:chgData name="Heather Rogers" userId="51c5b8bd-d1bb-4c02-a63d-636a29cc9638" providerId="ADAL" clId="{FB9DDFFC-83FA-44F1-88A7-69BE908E7D05}" dt="2023-08-30T15:02:58.484" v="22" actId="20577"/>
          <ac:spMkLst>
            <pc:docMk/>
            <pc:sldMk cId="3535348627" sldId="2147374991"/>
            <ac:spMk id="2" creationId="{833C8C48-55DC-F6B9-D77F-775DB51D0F2E}"/>
          </ac:spMkLst>
        </pc:spChg>
      </pc:sldChg>
      <pc:sldChg chg="modSp mod">
        <pc:chgData name="Heather Rogers" userId="51c5b8bd-d1bb-4c02-a63d-636a29cc9638" providerId="ADAL" clId="{FB9DDFFC-83FA-44F1-88A7-69BE908E7D05}" dt="2023-08-28T21:04:33.548" v="21" actId="20577"/>
        <pc:sldMkLst>
          <pc:docMk/>
          <pc:sldMk cId="3652850390" sldId="2147374992"/>
        </pc:sldMkLst>
        <pc:spChg chg="mod">
          <ac:chgData name="Heather Rogers" userId="51c5b8bd-d1bb-4c02-a63d-636a29cc9638" providerId="ADAL" clId="{FB9DDFFC-83FA-44F1-88A7-69BE908E7D05}" dt="2023-08-28T21:04:33.548" v="21" actId="20577"/>
          <ac:spMkLst>
            <pc:docMk/>
            <pc:sldMk cId="3652850390" sldId="2147374992"/>
            <ac:spMk id="5" creationId="{6AC38C8A-138C-C7E0-32FC-5D27CE91997F}"/>
          </ac:spMkLst>
        </pc:spChg>
      </pc:sldChg>
      <pc:sldChg chg="modSp mod">
        <pc:chgData name="Heather Rogers" userId="51c5b8bd-d1bb-4c02-a63d-636a29cc9638" providerId="ADAL" clId="{FB9DDFFC-83FA-44F1-88A7-69BE908E7D05}" dt="2023-08-30T15:03:05.465" v="23" actId="20577"/>
        <pc:sldMkLst>
          <pc:docMk/>
          <pc:sldMk cId="2171865067" sldId="2147374996"/>
        </pc:sldMkLst>
        <pc:spChg chg="mod">
          <ac:chgData name="Heather Rogers" userId="51c5b8bd-d1bb-4c02-a63d-636a29cc9638" providerId="ADAL" clId="{FB9DDFFC-83FA-44F1-88A7-69BE908E7D05}" dt="2023-08-30T15:03:05.465" v="23" actId="20577"/>
          <ac:spMkLst>
            <pc:docMk/>
            <pc:sldMk cId="2171865067" sldId="2147374996"/>
            <ac:spMk id="2" creationId="{833C8C48-55DC-F6B9-D77F-775DB51D0F2E}"/>
          </ac:spMkLst>
        </pc:spChg>
      </pc:sldChg>
    </pc:docChg>
  </pc:docChgLst>
  <pc:docChgLst>
    <pc:chgData name="Becky Fittro" userId="S::becky.fittro@letshyke.com::c90f0720-88b7-4fde-9817-bbeeb1ff5945" providerId="AD" clId="Web-{DA97B930-6C0A-97B8-F2A9-5D0E9BB196E2}"/>
    <pc:docChg chg="modSld">
      <pc:chgData name="Becky Fittro" userId="S::becky.fittro@letshyke.com::c90f0720-88b7-4fde-9817-bbeeb1ff5945" providerId="AD" clId="Web-{DA97B930-6C0A-97B8-F2A9-5D0E9BB196E2}" dt="2023-09-22T17:49:14.446" v="7" actId="1076"/>
      <pc:docMkLst>
        <pc:docMk/>
      </pc:docMkLst>
      <pc:sldChg chg="addSp delSp modSp">
        <pc:chgData name="Becky Fittro" userId="S::becky.fittro@letshyke.com::c90f0720-88b7-4fde-9817-bbeeb1ff5945" providerId="AD" clId="Web-{DA97B930-6C0A-97B8-F2A9-5D0E9BB196E2}" dt="2023-09-22T17:49:14.446" v="7" actId="1076"/>
        <pc:sldMkLst>
          <pc:docMk/>
          <pc:sldMk cId="2029168225" sldId="2147374990"/>
        </pc:sldMkLst>
        <pc:spChg chg="mod">
          <ac:chgData name="Becky Fittro" userId="S::becky.fittro@letshyke.com::c90f0720-88b7-4fde-9817-bbeeb1ff5945" providerId="AD" clId="Web-{DA97B930-6C0A-97B8-F2A9-5D0E9BB196E2}" dt="2023-09-22T17:49:00.695" v="4" actId="20577"/>
          <ac:spMkLst>
            <pc:docMk/>
            <pc:sldMk cId="2029168225" sldId="2147374990"/>
            <ac:spMk id="6" creationId="{2403DC0C-16B3-DCD3-1958-903742949DA9}"/>
          </ac:spMkLst>
        </pc:spChg>
        <pc:spChg chg="add mod">
          <ac:chgData name="Becky Fittro" userId="S::becky.fittro@letshyke.com::c90f0720-88b7-4fde-9817-bbeeb1ff5945" providerId="AD" clId="Web-{DA97B930-6C0A-97B8-F2A9-5D0E9BB196E2}" dt="2023-09-22T17:49:14.446" v="7" actId="1076"/>
          <ac:spMkLst>
            <pc:docMk/>
            <pc:sldMk cId="2029168225" sldId="2147374990"/>
            <ac:spMk id="34" creationId="{811E634D-044C-8872-11F5-27B943047595}"/>
          </ac:spMkLst>
        </pc:spChg>
        <pc:picChg chg="del">
          <ac:chgData name="Becky Fittro" userId="S::becky.fittro@letshyke.com::c90f0720-88b7-4fde-9817-bbeeb1ff5945" providerId="AD" clId="Web-{DA97B930-6C0A-97B8-F2A9-5D0E9BB196E2}" dt="2023-09-22T17:49:01.977" v="5"/>
          <ac:picMkLst>
            <pc:docMk/>
            <pc:sldMk cId="2029168225" sldId="2147374990"/>
            <ac:picMk id="33" creationId="{2A4E056A-076A-2CBA-2475-ED87ED753E53}"/>
          </ac:picMkLst>
        </pc:picChg>
      </pc:sldChg>
    </pc:docChg>
  </pc:docChgLst>
  <pc:docChgLst>
    <pc:chgData name="Heather Rogers" userId="47c9dfdc-fa97-4703-b9f2-3538a58fe55d" providerId="ADAL" clId="{0A81B0E3-1849-4CDB-BE8F-17113799F3BE}"/>
    <pc:docChg chg="custSel delSld modSld">
      <pc:chgData name="Heather Rogers" userId="47c9dfdc-fa97-4703-b9f2-3538a58fe55d" providerId="ADAL" clId="{0A81B0E3-1849-4CDB-BE8F-17113799F3BE}" dt="2023-10-16T18:52:05.212" v="56" actId="47"/>
      <pc:docMkLst>
        <pc:docMk/>
      </pc:docMkLst>
      <pc:sldChg chg="del">
        <pc:chgData name="Heather Rogers" userId="47c9dfdc-fa97-4703-b9f2-3538a58fe55d" providerId="ADAL" clId="{0A81B0E3-1849-4CDB-BE8F-17113799F3BE}" dt="2023-10-13T02:56:17.062" v="1" actId="47"/>
        <pc:sldMkLst>
          <pc:docMk/>
          <pc:sldMk cId="3395361258" sldId="264"/>
        </pc:sldMkLst>
      </pc:sldChg>
      <pc:sldChg chg="addSp delSp modSp mod">
        <pc:chgData name="Heather Rogers" userId="47c9dfdc-fa97-4703-b9f2-3538a58fe55d" providerId="ADAL" clId="{0A81B0E3-1849-4CDB-BE8F-17113799F3BE}" dt="2023-10-13T02:57:08.987" v="55" actId="20577"/>
        <pc:sldMkLst>
          <pc:docMk/>
          <pc:sldMk cId="2029168225" sldId="2147374990"/>
        </pc:sldMkLst>
        <pc:spChg chg="mod">
          <ac:chgData name="Heather Rogers" userId="47c9dfdc-fa97-4703-b9f2-3538a58fe55d" providerId="ADAL" clId="{0A81B0E3-1849-4CDB-BE8F-17113799F3BE}" dt="2023-10-13T02:57:08.987" v="55" actId="20577"/>
          <ac:spMkLst>
            <pc:docMk/>
            <pc:sldMk cId="2029168225" sldId="2147374990"/>
            <ac:spMk id="6" creationId="{2403DC0C-16B3-DCD3-1958-903742949DA9}"/>
          </ac:spMkLst>
        </pc:spChg>
        <pc:spChg chg="del">
          <ac:chgData name="Heather Rogers" userId="47c9dfdc-fa97-4703-b9f2-3538a58fe55d" providerId="ADAL" clId="{0A81B0E3-1849-4CDB-BE8F-17113799F3BE}" dt="2023-10-13T02:56:58.176" v="33" actId="478"/>
          <ac:spMkLst>
            <pc:docMk/>
            <pc:sldMk cId="2029168225" sldId="2147374990"/>
            <ac:spMk id="34" creationId="{811E634D-044C-8872-11F5-27B943047595}"/>
          </ac:spMkLst>
        </pc:spChg>
        <pc:picChg chg="add mod">
          <ac:chgData name="Heather Rogers" userId="47c9dfdc-fa97-4703-b9f2-3538a58fe55d" providerId="ADAL" clId="{0A81B0E3-1849-4CDB-BE8F-17113799F3BE}" dt="2023-10-13T02:57:04.453" v="37" actId="14100"/>
          <ac:picMkLst>
            <pc:docMk/>
            <pc:sldMk cId="2029168225" sldId="2147374990"/>
            <ac:picMk id="33" creationId="{B40F309D-96C8-68C2-CC16-56884044AFA0}"/>
          </ac:picMkLst>
        </pc:picChg>
      </pc:sldChg>
      <pc:sldChg chg="addSp delSp modSp del mod">
        <pc:chgData name="Heather Rogers" userId="47c9dfdc-fa97-4703-b9f2-3538a58fe55d" providerId="ADAL" clId="{0A81B0E3-1849-4CDB-BE8F-17113799F3BE}" dt="2023-10-16T18:52:05.212" v="56" actId="47"/>
        <pc:sldMkLst>
          <pc:docMk/>
          <pc:sldMk cId="3535348627" sldId="2147374991"/>
        </pc:sldMkLst>
        <pc:spChg chg="mod">
          <ac:chgData name="Heather Rogers" userId="47c9dfdc-fa97-4703-b9f2-3538a58fe55d" providerId="ADAL" clId="{0A81B0E3-1849-4CDB-BE8F-17113799F3BE}" dt="2023-10-13T02:56:35.952" v="24" actId="13926"/>
          <ac:spMkLst>
            <pc:docMk/>
            <pc:sldMk cId="3535348627" sldId="2147374991"/>
            <ac:spMk id="3" creationId="{59BAD062-5EE5-0905-FF76-B99E3E720113}"/>
          </ac:spMkLst>
        </pc:spChg>
        <pc:spChg chg="del">
          <ac:chgData name="Heather Rogers" userId="47c9dfdc-fa97-4703-b9f2-3538a58fe55d" providerId="ADAL" clId="{0A81B0E3-1849-4CDB-BE8F-17113799F3BE}" dt="2023-10-13T02:56:49.582" v="27" actId="478"/>
          <ac:spMkLst>
            <pc:docMk/>
            <pc:sldMk cId="3535348627" sldId="2147374991"/>
            <ac:spMk id="4" creationId="{D8D1CE9F-BF13-141F-4F87-2CC5A085EE8E}"/>
          </ac:spMkLst>
        </pc:spChg>
        <pc:picChg chg="add mod">
          <ac:chgData name="Heather Rogers" userId="47c9dfdc-fa97-4703-b9f2-3538a58fe55d" providerId="ADAL" clId="{0A81B0E3-1849-4CDB-BE8F-17113799F3BE}" dt="2023-10-13T02:56:53.013" v="30" actId="1076"/>
          <ac:picMkLst>
            <pc:docMk/>
            <pc:sldMk cId="3535348627" sldId="2147374991"/>
            <ac:picMk id="10" creationId="{D702EDF0-C28E-D257-7924-490D139F58CA}"/>
          </ac:picMkLst>
        </pc:picChg>
      </pc:sldChg>
      <pc:sldChg chg="del">
        <pc:chgData name="Heather Rogers" userId="47c9dfdc-fa97-4703-b9f2-3538a58fe55d" providerId="ADAL" clId="{0A81B0E3-1849-4CDB-BE8F-17113799F3BE}" dt="2023-10-13T02:56:14.087" v="0" actId="47"/>
        <pc:sldMkLst>
          <pc:docMk/>
          <pc:sldMk cId="3652850390" sldId="2147374992"/>
        </pc:sldMkLst>
      </pc:sldChg>
      <pc:sldChg chg="del">
        <pc:chgData name="Heather Rogers" userId="47c9dfdc-fa97-4703-b9f2-3538a58fe55d" providerId="ADAL" clId="{0A81B0E3-1849-4CDB-BE8F-17113799F3BE}" dt="2023-10-13T02:56:14.087" v="0" actId="47"/>
        <pc:sldMkLst>
          <pc:docMk/>
          <pc:sldMk cId="2330400383" sldId="2147374993"/>
        </pc:sldMkLst>
      </pc:sldChg>
      <pc:sldChg chg="del">
        <pc:chgData name="Heather Rogers" userId="47c9dfdc-fa97-4703-b9f2-3538a58fe55d" providerId="ADAL" clId="{0A81B0E3-1849-4CDB-BE8F-17113799F3BE}" dt="2023-10-13T02:56:14.087" v="0" actId="47"/>
        <pc:sldMkLst>
          <pc:docMk/>
          <pc:sldMk cId="1721335662" sldId="2147374995"/>
        </pc:sldMkLst>
      </pc:sldChg>
      <pc:sldChg chg="del">
        <pc:chgData name="Heather Rogers" userId="47c9dfdc-fa97-4703-b9f2-3538a58fe55d" providerId="ADAL" clId="{0A81B0E3-1849-4CDB-BE8F-17113799F3BE}" dt="2023-10-13T02:56:14.087" v="0" actId="47"/>
        <pc:sldMkLst>
          <pc:docMk/>
          <pc:sldMk cId="2171865067" sldId="2147374996"/>
        </pc:sldMkLst>
      </pc:sldChg>
      <pc:sldChg chg="del">
        <pc:chgData name="Heather Rogers" userId="47c9dfdc-fa97-4703-b9f2-3538a58fe55d" providerId="ADAL" clId="{0A81B0E3-1849-4CDB-BE8F-17113799F3BE}" dt="2023-10-13T02:56:14.087" v="0" actId="47"/>
        <pc:sldMkLst>
          <pc:docMk/>
          <pc:sldMk cId="1443693049" sldId="2147374997"/>
        </pc:sldMkLst>
      </pc:sldChg>
      <pc:sldMasterChg chg="delSldLayout">
        <pc:chgData name="Heather Rogers" userId="47c9dfdc-fa97-4703-b9f2-3538a58fe55d" providerId="ADAL" clId="{0A81B0E3-1849-4CDB-BE8F-17113799F3BE}" dt="2023-10-16T18:52:05.212" v="56" actId="47"/>
        <pc:sldMasterMkLst>
          <pc:docMk/>
          <pc:sldMasterMk cId="2975739881" sldId="2147483679"/>
        </pc:sldMasterMkLst>
        <pc:sldLayoutChg chg="del">
          <pc:chgData name="Heather Rogers" userId="47c9dfdc-fa97-4703-b9f2-3538a58fe55d" providerId="ADAL" clId="{0A81B0E3-1849-4CDB-BE8F-17113799F3BE}" dt="2023-10-16T18:52:05.212" v="56" actId="47"/>
          <pc:sldLayoutMkLst>
            <pc:docMk/>
            <pc:sldMasterMk cId="2975739881" sldId="2147483679"/>
            <pc:sldLayoutMk cId="3602179667" sldId="2147483705"/>
          </pc:sldLayoutMkLst>
        </pc:sldLayoutChg>
      </pc:sldMasterChg>
    </pc:docChg>
  </pc:docChgLst>
  <pc:docChgLst>
    <pc:chgData name="Andrea Abbamonte" userId="S::andrea.abbamonte@letshyke.com::8bb192c5-1636-4e84-b4d5-00f9c5cab835" providerId="AD" clId="Web-{D4822FF8-286F-4001-9E39-A2930D8A201A}"/>
    <pc:docChg chg="modSld">
      <pc:chgData name="Andrea Abbamonte" userId="S::andrea.abbamonte@letshyke.com::8bb192c5-1636-4e84-b4d5-00f9c5cab835" providerId="AD" clId="Web-{D4822FF8-286F-4001-9E39-A2930D8A201A}" dt="2023-09-05T21:09:26.544" v="3" actId="1076"/>
      <pc:docMkLst>
        <pc:docMk/>
      </pc:docMkLst>
      <pc:sldChg chg="modSp">
        <pc:chgData name="Andrea Abbamonte" userId="S::andrea.abbamonte@letshyke.com::8bb192c5-1636-4e84-b4d5-00f9c5cab835" providerId="AD" clId="Web-{D4822FF8-286F-4001-9E39-A2930D8A201A}" dt="2023-09-05T21:09:26.544" v="3" actId="1076"/>
        <pc:sldMkLst>
          <pc:docMk/>
          <pc:sldMk cId="1443693049" sldId="2147374997"/>
        </pc:sldMkLst>
        <pc:spChg chg="mod">
          <ac:chgData name="Andrea Abbamonte" userId="S::andrea.abbamonte@letshyke.com::8bb192c5-1636-4e84-b4d5-00f9c5cab835" providerId="AD" clId="Web-{D4822FF8-286F-4001-9E39-A2930D8A201A}" dt="2023-09-05T21:09:26.544" v="3" actId="1076"/>
          <ac:spMkLst>
            <pc:docMk/>
            <pc:sldMk cId="1443693049" sldId="2147374997"/>
            <ac:spMk id="28" creationId="{BB7B09AA-0D92-2092-F601-45B29855FD9C}"/>
          </ac:spMkLst>
        </pc:spChg>
      </pc:sldChg>
    </pc:docChg>
  </pc:docChgLst>
  <pc:docChgLst>
    <pc:chgData name="Heather Rogers" userId="47c9dfdc-fa97-4703-b9f2-3538a58fe55d" providerId="ADAL" clId="{4B62C1B3-5E68-44AF-B7EC-7C3F8D2BDC82}"/>
    <pc:docChg chg="modSld">
      <pc:chgData name="Heather Rogers" userId="47c9dfdc-fa97-4703-b9f2-3538a58fe55d" providerId="ADAL" clId="{4B62C1B3-5E68-44AF-B7EC-7C3F8D2BDC82}" dt="2023-09-21T21:40:10.422" v="11" actId="20577"/>
      <pc:docMkLst>
        <pc:docMk/>
      </pc:docMkLst>
      <pc:sldChg chg="modNotesTx">
        <pc:chgData name="Heather Rogers" userId="47c9dfdc-fa97-4703-b9f2-3538a58fe55d" providerId="ADAL" clId="{4B62C1B3-5E68-44AF-B7EC-7C3F8D2BDC82}" dt="2023-09-21T21:40:10.422" v="11" actId="20577"/>
        <pc:sldMkLst>
          <pc:docMk/>
          <pc:sldMk cId="3535348627" sldId="214737499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hyperlink" Target="https://www.myhyke.com/moneygram202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mbit Light"/>
              </a:rPr>
              <a:t>Brought to you by HYKE</a:t>
            </a:r>
            <a:endParaRPr lang="en-US" dirty="0"/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  <a:endParaRPr lang="en-US" sz="1400" b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2C2C2C"/>
                </a:solidFill>
                <a:latin typeface="Ambit"/>
                <a:ea typeface="Open Sans"/>
                <a:cs typeface="Open Sans"/>
                <a:hlinkClick r:id="rId14"/>
              </a:rPr>
              <a:t>www.myhyke.com/moneygram2024</a:t>
            </a:r>
            <a:r>
              <a:rPr lang="en-US" sz="1400" dirty="0">
                <a:solidFill>
                  <a:srgbClr val="2C2C2C"/>
                </a:solidFill>
                <a:latin typeface="Ambit"/>
                <a:ea typeface="Open Sans"/>
                <a:cs typeface="Open Sans"/>
              </a:rPr>
              <a:t> </a:t>
            </a:r>
            <a:endParaRPr lang="en-US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/>
              <a:ea typeface="Open Sans"/>
              <a:cs typeface="Open San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40F309D-96C8-68C2-CC16-56884044AFA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0277" y="2190652"/>
            <a:ext cx="720283" cy="72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6e73e92cb0acd4c263c3b6a9ec7ffba6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8063d1bd1be30f3ab9d48962316f5878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bcb8eae1-61f1-4403-be82-09eff0b170ed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  <MediaLengthInSeconds xmlns="9f58d6bb-146d-4843-ac08-d56a8c394b89" xsi:nil="true"/>
    <SharedWithUsers xmlns="7b82d35e-fb45-4842-a133-edd2d729d942">
      <UserInfo>
        <DisplayName/>
        <AccountId xsi:nil="true"/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2DCB8B8-99EF-432C-ABD1-FBD7BB27C7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3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430</Words>
  <Application>Microsoft Office PowerPoint</Application>
  <PresentationFormat>Widescreen</PresentationFormat>
  <Paragraphs>30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10" baseType="lpstr">
      <vt:lpstr>Ambit</vt:lpstr>
      <vt:lpstr>Ambit Light</vt:lpstr>
      <vt:lpstr>Arial</vt:lpstr>
      <vt:lpstr>Calibri</vt:lpstr>
      <vt:lpstr>Open Sans</vt:lpstr>
      <vt:lpstr>Wingdings</vt:lpstr>
      <vt:lpstr>Office Theme</vt:lpstr>
      <vt:lpstr>1_Office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Heather Rogers</cp:lastModifiedBy>
  <cp:revision>30</cp:revision>
  <dcterms:created xsi:type="dcterms:W3CDTF">2023-07-28T11:38:08Z</dcterms:created>
  <dcterms:modified xsi:type="dcterms:W3CDTF">2023-10-16T18:52:17Z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  <property fmtid="{D5CDD505-2E9C-101B-9397-08002B2CF9AE}" pid="4" name="Order">
    <vt:lpwstr>55800.0000000000</vt:lpwstr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